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Tot ce este azi în lume</a:t>
            </a:r>
            <a:br/>
            <a:r>
              <a:t>Este un vis trecător,</a:t>
            </a:r>
            <a:br/>
            <a:r>
              <a:t>Cât ai căuta străine</a:t>
            </a:r>
            <a:br/>
            <a:r>
              <a:t>Nu vei găsi ajutor.</a:t>
            </a:r>
            <a:br/>
            <a:r>
              <a:t>R. /: Azi, azi de ce nu vii? :/3</a:t>
            </a:r>
            <a:br/>
            <a:r>
              <a:t>Vino la Domnul tău.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Fragedă-ţi mai este viaţa</a:t>
            </a:r>
            <a:br/>
            <a:r>
              <a:t>Şi nu ştii cum s-o trăieşti.</a:t>
            </a:r>
            <a:br/>
            <a:r>
              <a:t>Zile una după alta</a:t>
            </a:r>
            <a:br/>
            <a:r>
              <a:t>Au trecut dar şi tu treci.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mai sta în nepăsare,</a:t>
            </a:r>
            <a:br/>
            <a:r>
              <a:t>Şoapta rea să n-o primeşti,</a:t>
            </a:r>
            <a:br/>
            <a:r>
              <a:t>Azi prin a Lui bunătate</a:t>
            </a:r>
            <a:br/>
            <a:r>
              <a:t>Fericirea dobândeşti.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Te-ai gândit ce-ţi stă în faţă,</a:t>
            </a:r>
            <a:br/>
            <a:r>
              <a:t>Seama de toate vei da,</a:t>
            </a:r>
            <a:br/>
            <a:r>
              <a:t>După faptele făcute</a:t>
            </a:r>
            <a:br/>
            <a:r>
              <a:t>Plata tu o vei primi.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Ştii ce-nseamnă fericirea?</a:t>
            </a:r>
            <a:br/>
            <a:r>
              <a:t>Să te-mpaci cu Dumnezeu.</a:t>
            </a:r>
            <a:br/>
            <a:r>
              <a:t>El îţi este Creatorul</a:t>
            </a:r>
            <a:br/>
            <a:r>
              <a:t>Fiinţei sufletului Tău.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