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Tu, Doamne, Te-ai dat jertfă,</a:t>
            </a:r>
            <a:br/>
            <a:r>
              <a:t>Ca noi ai Tăi să fim.</a:t>
            </a:r>
            <a:br/>
            <a:r>
              <a:t>Tu umple-ne de râvnă,</a:t>
            </a:r>
            <a:br/>
            <a:r>
              <a:t>Ca Ţie să-Ţi slujim</a:t>
            </a:r>
            <a:br/>
            <a:r>
              <a:t>Cu tot ce-avem şi suntem!</a:t>
            </a:r>
            <a:br/>
            <a:r>
              <a:t>în lume să umblăm</a:t>
            </a:r>
            <a:br/>
            <a:r>
              <a:t>Biruitori în totul</a:t>
            </a:r>
            <a:br/>
            <a:r>
              <a:t>Şi ca-nviaţi din morţi!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Morţi faţă şi de lume,</a:t>
            </a:r>
            <a:br/>
            <a:r>
              <a:t>Morţi faţă de păcat</a:t>
            </a:r>
            <a:br/>
            <a:r>
              <a:t>Şi vii doar pentru Tine</a:t>
            </a:r>
            <a:br/>
            <a:r>
              <a:t>Noi să ne socotim!</a:t>
            </a:r>
            <a:br/>
            <a:r>
              <a:t>Să spunem fiecare,</a:t>
            </a:r>
            <a:br/>
            <a:r>
              <a:t>În viaţă-nfăptuind:</a:t>
            </a:r>
            <a:br/>
            <a:r>
              <a:t>„A trăi, pentru mine,</a:t>
            </a:r>
            <a:br/>
            <a:r>
              <a:t>Este Isus Hristos!"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arătăm în lume,</a:t>
            </a:r>
            <a:br/>
            <a:r>
              <a:t>Prin felul cum trăim,</a:t>
            </a:r>
            <a:br/>
            <a:r>
              <a:t>Că noi suntem în lume,</a:t>
            </a:r>
            <a:br/>
            <a:r>
              <a:t>Dar nu suntem din ea,</a:t>
            </a:r>
            <a:br/>
            <a:r>
              <a:t>Ci, răstignit pe cruce,</a:t>
            </a:r>
            <a:br/>
            <a:r>
              <a:t>Ţinem pe omul vechi,</a:t>
            </a:r>
            <a:br/>
            <a:r>
              <a:t>Ca omul nou să crească</a:t>
            </a:r>
            <a:br/>
            <a:r>
              <a:t>Prin Duhul Tău cel Sfânt!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în curând veni-va</a:t>
            </a:r>
            <a:br/>
            <a:r>
              <a:t>Ca să ne ia cu El,</a:t>
            </a:r>
            <a:br/>
            <a:r>
              <a:t>Şi vom vedea aievea</a:t>
            </a:r>
            <a:br/>
            <a:r>
              <a:t>Pe Cel ce ne-a iubit.</a:t>
            </a:r>
            <a:br/>
            <a:r>
              <a:t>Da, vom privi în față</a:t>
            </a:r>
            <a:br/>
            <a:r>
              <a:t>Pe Cel Neprihănit,</a:t>
            </a:r>
            <a:br/>
            <a:r>
              <a:t>Vom fi mutaţi în slavă</a:t>
            </a:r>
            <a:br/>
            <a:r>
              <a:t>Cu Domnul proslăvit.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