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Tu cerul sfânt l-ai părăsit,</a:t>
            </a:r>
            <a:br/>
            <a:r>
              <a:t>La oameni jos Te-ai coborât;</a:t>
            </a:r>
            <a:br/>
            <a:r>
              <a:t>Păcatele mele, Isuse,</a:t>
            </a:r>
            <a:br/>
            <a:r>
              <a:t>Prin moartea Ta le-ai ispășit.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Priviți la Golgota, la cruce,</a:t>
            </a:r>
            <a:br/>
            <a:r>
              <a:t>Pe Domnul Isus răstignit!</a:t>
            </a:r>
            <a:br/>
            <a:r>
              <a:t>Izvor de iertare și pace,</a:t>
            </a:r>
            <a:br/>
            <a:r>
              <a:t>În jertfa Lui eu am găsit.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În Ghetsimani ai luptat,</a:t>
            </a:r>
            <a:br/>
            <a:r>
              <a:t>Sudoare de sânge erai;</a:t>
            </a:r>
            <a:br/>
            <a:r>
              <a:t>Primit-ai să bei Tu paharul</a:t>
            </a:r>
            <a:br/>
            <a:r>
              <a:t>Acela nespus de amar.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Priviți la Golgota, la cruce,</a:t>
            </a:r>
            <a:br/>
            <a:r>
              <a:t>Pe Domnul Isus răstignit!</a:t>
            </a:r>
            <a:br/>
            <a:r>
              <a:t>Izvor de iertare și pace,</a:t>
            </a:r>
            <a:br/>
            <a:r>
              <a:t>În jertfa Lui eu am găsit.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Isuse, și eu Te iubesc,</a:t>
            </a:r>
            <a:br/>
            <a:r>
              <a:t>Căci Tu m-ai iubit mai întâi;</a:t>
            </a:r>
            <a:br/>
            <a:r>
              <a:t>De-acuma și eu preamăresc</a:t>
            </a:r>
            <a:br/>
            <a:r>
              <a:t>Iubirea Ta fără sfârșit.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Priviți la Golgota, la cruce,</a:t>
            </a:r>
            <a:br/>
            <a:r>
              <a:t>Pe Domnul Isus răstignit!</a:t>
            </a:r>
            <a:br/>
            <a:r>
              <a:t>Izvor de iertare și pace,</a:t>
            </a:r>
            <a:br/>
            <a:r>
              <a:t>În jertfa Lui eu am găsit.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Isuse, Isuse iubit,</a:t>
            </a:r>
            <a:br/>
            <a:r>
              <a:t>Prin jertfa-Ți ne ține curați</a:t>
            </a:r>
            <a:br/>
            <a:r>
              <a:t>Și fă să rămânem mereu,</a:t>
            </a:r>
            <a:br/>
            <a:r>
              <a:t>Sub jertfa Ta îngenuncheați!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Priviți la Golgota, la cruce,</a:t>
            </a:r>
            <a:br/>
            <a:r>
              <a:t>Pe Domnul Isus răstignit!</a:t>
            </a:r>
            <a:br/>
            <a:r>
              <a:t>Izvor de iertare și pace,</a:t>
            </a:r>
            <a:br/>
            <a:r>
              <a:t>În jertfa Lui eu am găsit.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