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mi-eşti dulce mângâiere,</a:t>
            </a:r>
            <a:br/>
            <a:r>
              <a:t>Scumpul meu Mântuitor!</a:t>
            </a:r>
            <a:br/>
            <a:r>
              <a:t>Eu simt mare-nviorare,</a:t>
            </a:r>
            <a:br/>
            <a:r>
              <a:t>Când ascult Cuvântul Tău.</a:t>
            </a:r>
            <a:br/>
            <a:r>
              <a:t>Tu eşti singurul meu sprijin,</a:t>
            </a:r>
            <a:br/>
            <a:r>
              <a:t>Împlini-vei tot ce-ai spus;</a:t>
            </a:r>
            <a:br/>
            <a:r>
              <a:t>Mi-am găsit totul în Tine,</a:t>
            </a:r>
            <a:br/>
            <a:r>
              <a:t>Sunt de-acum numai al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sunt slab, eu vin la Tine,</a:t>
            </a:r>
            <a:br/>
            <a:r>
              <a:t>Tu îndată mă-ntăreşţi;</a:t>
            </a:r>
            <a:br/>
            <a:r>
              <a:t>Când sunt trist, eu Îți spun Ţie,</a:t>
            </a:r>
            <a:br/>
            <a:r>
              <a:t>Tu atunci mă-nveseleşti.</a:t>
            </a:r>
            <a:br/>
            <a:r>
              <a:t>Orice grijă şi povară</a:t>
            </a:r>
            <a:br/>
            <a:r>
              <a:t>Eu, asupra Ta, le-arunc</a:t>
            </a:r>
            <a:br/>
            <a:r>
              <a:t>Şi atunci rămân în pace,</a:t>
            </a:r>
            <a:br/>
            <a:r>
              <a:t>Căci iubirea Ta mi-e scut.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