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ne-ai izbăvit, o! Doamne,</a:t>
            </a:r>
            <a:br/>
            <a:r>
              <a:t>Când eram robiţi.</a:t>
            </a:r>
            <a:br/>
            <a:r>
              <a:t>Când umblam în rătăcire,</a:t>
            </a:r>
            <a:br/>
            <a:r>
              <a:t>Tu ne căutai.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Poate-o mamă să-nceteze</a:t>
            </a:r>
            <a:br/>
            <a:r>
              <a:t>Pruncul a-şi iubi?</a:t>
            </a:r>
            <a:br/>
            <a:r>
              <a:t>Chiar dac-ar putea-nceta ea,</a:t>
            </a:r>
            <a:br/>
            <a:r>
              <a:t>Domnul n-ar putea.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Poate-o mamă să-nceteze</a:t>
            </a:r>
            <a:br/>
            <a:r>
              <a:t>Pruncul a-şi iubi?</a:t>
            </a:r>
            <a:br/>
            <a:r>
              <a:t>Chiar dac-ar putea-nceta ea,</a:t>
            </a:r>
            <a:br/>
            <a:r>
              <a:t>Domnul n-ar putea.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Neschimbată e iubirea</a:t>
            </a:r>
            <a:br/>
            <a:r>
              <a:t>Ce ne-o poartă El;</a:t>
            </a:r>
            <a:br/>
            <a:r>
              <a:t>Mai înaltă, mai adâncă</a:t>
            </a:r>
            <a:br/>
            <a:r>
              <a:t>Decât orişice.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Poate-o mamă să-nceteze</a:t>
            </a:r>
            <a:br/>
            <a:r>
              <a:t>Pruncul a-şi iubi?</a:t>
            </a:r>
            <a:br/>
            <a:r>
              <a:t>Chiar dac-ar putea-nceta ea,</a:t>
            </a:r>
            <a:br/>
            <a:r>
              <a:t>Domnul n-ar putea.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Ea-i mai tare decât moartea</a:t>
            </a:r>
            <a:br/>
            <a:r>
              <a:t>Şi nu va-nceta.</a:t>
            </a:r>
            <a:br/>
            <a:r>
              <a:t>Cât de mult am vrea cu toţii</a:t>
            </a:r>
            <a:br/>
            <a:r>
              <a:t>Să iubim ca 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Poate-o mamă să-nceteze</a:t>
            </a:r>
            <a:br/>
            <a:r>
              <a:t>Pruncul a-şi iubi?</a:t>
            </a:r>
            <a:br/>
            <a:r>
              <a:t>Chiar dac-ar putea-nceta ea,</a:t>
            </a:r>
            <a:br/>
            <a:r>
              <a:t>Domnul n-ar putea.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Lumea-aceasta Îl urăşte,</a:t>
            </a:r>
            <a:br/>
            <a:r>
              <a:t>Dar noi Îl iubim.</a:t>
            </a:r>
            <a:br/>
            <a:r>
              <a:t>Dă-ne, Doamne, Tu putere</a:t>
            </a:r>
            <a:br/>
            <a:r>
              <a:t>Să iubim mai mult!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Poate-o mamă să-nceteze</a:t>
            </a:r>
            <a:br/>
            <a:r>
              <a:t>Pruncul a-şi iubi?</a:t>
            </a:r>
            <a:br/>
            <a:r>
              <a:t>Chiar dac-ar putea-nceta ea,</a:t>
            </a:r>
            <a:br/>
            <a:r>
              <a:t>Domnul n-ar putea.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curând vom fi în slava</a:t>
            </a:r>
            <a:br/>
            <a:r>
              <a:t>Domnului Isus.</a:t>
            </a:r>
            <a:br/>
            <a:r>
              <a:t>Va vedea atunci şi lumea</a:t>
            </a:r>
            <a:br/>
            <a:r>
              <a:t>Cât El ne-a iubit!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