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Văzut-ai tu cum trece vremea,</a:t>
            </a:r>
            <a:br/>
            <a:r>
              <a:t>În valuri repezi, ne'ncetat?</a:t>
            </a:r>
            <a:br/>
            <a:r>
              <a:t>Se duce-ntruna ca scânteia,</a:t>
            </a:r>
            <a:br/>
            <a:r>
              <a:t>Ca vântul neînduplecat.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Se duce vremea, se duce-ntruna,</a:t>
            </a:r>
            <a:br/>
            <a:r>
              <a:t>Iar tu rămâi în stare rea.</a:t>
            </a:r>
            <a:br/>
            <a:r>
              <a:t>Se duce vremea, se duce-ntruna;</a:t>
            </a:r>
            <a:br/>
            <a:r>
              <a:t>Deci foloseşte-te de ea!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Şi azi întinde cu blândeţe</a:t>
            </a:r>
            <a:br/>
            <a:r>
              <a:t>Isus străpunsă mâna Sa;</a:t>
            </a:r>
            <a:br/>
            <a:r>
              <a:t>Veniţi voi, suflete pierdute,</a:t>
            </a:r>
            <a:br/>
            <a:r>
              <a:t>Primiţi în dar iertarea Lui!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Se duce vremea, se duce-ntruna,</a:t>
            </a:r>
            <a:br/>
            <a:r>
              <a:t>Iar tu rămâi în stare rea.</a:t>
            </a:r>
            <a:br/>
            <a:r>
              <a:t>Se duce vremea, se duce-ntruna;</a:t>
            </a:r>
            <a:br/>
            <a:r>
              <a:t>Deci foloseşte-te de 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Se duce vremea, se duce-ntruna,</a:t>
            </a:r>
            <a:br/>
            <a:r>
              <a:t>Iar tu rămâi în stare rea.</a:t>
            </a:r>
            <a:br/>
            <a:r>
              <a:t>Se duce vremea, se duce-ntruna;</a:t>
            </a:r>
            <a:br/>
            <a:r>
              <a:t>Deci foloseşte-te de 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Trecut-au veacuri ca o umbră;</a:t>
            </a:r>
            <a:br/>
            <a:r>
              <a:t>Şi chiar popoare rând pe rând</a:t>
            </a:r>
            <a:br/>
            <a:r>
              <a:t>S-au dus - şi-abia de mai e urmă</a:t>
            </a:r>
            <a:br/>
            <a:r>
              <a:t>Într-un adânc fără de fund.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Se duce vremea, se duce-ntruna,</a:t>
            </a:r>
            <a:br/>
            <a:r>
              <a:t>Iar tu rămâi în stare rea.</a:t>
            </a:r>
            <a:br/>
            <a:r>
              <a:t>Se duce vremea, se duce-ntruna;</a:t>
            </a:r>
            <a:br/>
            <a:r>
              <a:t>Deci foloseşte-te de 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 s-au dus acestea toate,</a:t>
            </a:r>
            <a:br/>
            <a:r>
              <a:t>Mult nu va trece şi-n curând</a:t>
            </a:r>
            <a:br/>
            <a:r>
              <a:t>Te-i duce şi tu ca o noapte</a:t>
            </a:r>
            <a:br/>
            <a:r>
              <a:t>Şi vei intra într-un mormânt.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Se duce vremea, se duce-ntruna,</a:t>
            </a:r>
            <a:br/>
            <a:r>
              <a:t>Iar tu rămâi în stare rea.</a:t>
            </a:r>
            <a:br/>
            <a:r>
              <a:t>Se duce vremea, se duce-ntruna;</a:t>
            </a:r>
            <a:br/>
            <a:r>
              <a:t>Deci foloseşte-te de ea!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prinzi prilejul chiar acuma:</a:t>
            </a:r>
            <a:br/>
            <a:r>
              <a:t>Predă-te azi lui Dumnezeu,</a:t>
            </a:r>
            <a:br/>
            <a:r>
              <a:t>Căci El din cer la noi trimis-a</a:t>
            </a:r>
            <a:br/>
            <a:r>
              <a:t>Mântuitor pe Fiul Său!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Se duce vremea, se duce-ntruna,</a:t>
            </a:r>
            <a:br/>
            <a:r>
              <a:t>Iar tu rămâi în stare rea.</a:t>
            </a:r>
            <a:br/>
            <a:r>
              <a:t>Se duce vremea, se duce-ntruna;</a:t>
            </a:r>
            <a:br/>
            <a:r>
              <a:t>Deci foloseşte-te de ea!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El, în iubirea Sa cea mare,</a:t>
            </a:r>
            <a:br/>
            <a:r>
              <a:t>Nu S-a gândit la viaţa Sa;</a:t>
            </a:r>
            <a:br/>
            <a:r>
              <a:t>De bună voie S-a dat morţii</a:t>
            </a:r>
            <a:br/>
            <a:r>
              <a:t>Pe cruce, pentru vina 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