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Veghează chiar din zorii dimineţii,</a:t>
            </a:r>
            <a:br/>
            <a:r>
              <a:t>Când pic de nor nu e pe al tău cer;</a:t>
            </a:r>
            <a:br/>
            <a:r>
              <a:t>Din al tău suflet pot ieşi furtuni mari,</a:t>
            </a:r>
            <a:br/>
            <a:r>
              <a:t>Ce te-ar putea chiar doborî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Veghează dar!</a:t>
            </a:r>
            <a:br/>
            <a:r>
              <a:t>Veghează dar!</a:t>
            </a:r>
            <a:br/>
            <a:r>
              <a:t>Roagă-te ne'ncetat!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Veghează şi la prânz, când truda zilei</a:t>
            </a:r>
            <a:br/>
            <a:r>
              <a:t>Îţi ia privirea de la cerul scump!</a:t>
            </a:r>
            <a:br/>
            <a:r>
              <a:t>Fă-ţi rost de clipe când tu singur numai</a:t>
            </a:r>
            <a:br/>
            <a:r>
              <a:t>Cu Domnul tău iubit, să fii!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Veghează dar!</a:t>
            </a:r>
            <a:br/>
            <a:r>
              <a:t>Veghează dar!</a:t>
            </a:r>
            <a:br/>
            <a:r>
              <a:t>Roagă-te ne'ncetat!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Veghează seara-n liniştea deplină!</a:t>
            </a:r>
            <a:br/>
            <a:r>
              <a:t>Gândeşte câte bunuri ai primit!</a:t>
            </a:r>
            <a:br/>
            <a:r>
              <a:t>Cu mulţumiri te-ndreapt-atunci spre Domnul.</a:t>
            </a:r>
            <a:br/>
            <a:r>
              <a:t>Şi orice grijă Lui s-o spui!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Veghează dar!</a:t>
            </a:r>
            <a:br/>
            <a:r>
              <a:t>Veghează dar!</a:t>
            </a:r>
            <a:br/>
            <a:r>
              <a:t>Roagă-te ne'ncetat!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Veghează-n orice loc şi-n orice clipă!</a:t>
            </a:r>
            <a:br/>
            <a:r>
              <a:t>Vrăjmaşul e la pândă ne'ncetat;</a:t>
            </a:r>
            <a:br/>
            <a:r>
              <a:t>El să pătrundă în viaţa ta vrea,</a:t>
            </a:r>
            <a:br/>
            <a:r>
              <a:t>Ia seama dar: fii treaz mereu!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Veghează dar!</a:t>
            </a:r>
            <a:br/>
            <a:r>
              <a:t>Veghează dar!</a:t>
            </a:r>
            <a:br/>
            <a:r>
              <a:t>Roagă-te ne'ncetat!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