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Venind la regele iudeu, Isaia murmura cu jale:</a:t>
            </a:r>
            <a:br/>
            <a:r>
              <a:t>,,Aşa vorbeşte Dumnezeu: fă rânduiala casei tale,</a:t>
            </a:r>
            <a:br/>
            <a:r>
              <a:t>/: Căci vei fi dus din patul tău,</a:t>
            </a:r>
            <a:br/>
            <a:r>
              <a:t>Jos în ţărâna cea din vale!…”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Iar regele s-a-ntors plângând şi-a zis cu faţa la perete:</a:t>
            </a:r>
            <a:br/>
            <a:r>
              <a:t>,,Tu ştii, Părinte bun şi sfânt, că Tu mi-ai pus pe mâini pecete,</a:t>
            </a:r>
            <a:br/>
            <a:r>
              <a:t>/: Că am umblat curat şi blând</a:t>
            </a:r>
            <a:br/>
            <a:r>
              <a:t>Și n-au fost patimi să mă-bete!...”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Văzând Stăpânul cel Suprem acele lacrime umile,</a:t>
            </a:r>
            <a:br/>
            <a:r>
              <a:t>El care ştie ce suntem doar umbre pale şi fragile,</a:t>
            </a:r>
            <a:br/>
            <a:r>
              <a:t>/: I-a prelungit al vieţii ghem</a:t>
            </a:r>
            <a:br/>
            <a:r>
              <a:t>Cu cinsprezece ani de zile.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Şi dacă mult s-a bucurat de anii aceştia Ezechia,</a:t>
            </a:r>
            <a:br/>
            <a:r>
              <a:t>Strigaţi cu toţi în lung şi-n lat şi daţi de veste bucuria!</a:t>
            </a:r>
            <a:br/>
            <a:r>
              <a:t>/: Căci iată nouă ni s-au dat</a:t>
            </a:r>
            <a:br/>
            <a:r>
              <a:t>Nu câţiva ani, ci veşnicia!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