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Vino la Isus îndată!</a:t>
            </a:r>
            <a:br/>
            <a:r>
              <a:t>Nu vrei tu să fii iertat?</a:t>
            </a:r>
            <a:br/>
            <a:r>
              <a:t>În iubirea-I minunată,</a:t>
            </a:r>
            <a:br/>
            <a:r>
              <a:t>Vina-ntreagă ţi-a purtat.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Sângele Lui curăţeşte</a:t>
            </a:r>
            <a:br/>
            <a:r>
              <a:t>Orice vină şi păcat;</a:t>
            </a:r>
            <a:br/>
            <a:r>
              <a:t>Sângele Lui înnoieşte.</a:t>
            </a:r>
            <a:br/>
            <a:r>
              <a:t>O, ce sânge minunat!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 Golgota, pentru tine</a:t>
            </a:r>
            <a:br/>
            <a:r>
              <a:t>Domnul mult a suferit</a:t>
            </a:r>
            <a:br/>
            <a:r>
              <a:t>Chin, ocară şi ruşine.</a:t>
            </a:r>
            <a:br/>
            <a:r>
              <a:t>Mult a mai fost înjosit!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Sângele Lui curăţeşte</a:t>
            </a:r>
            <a:br/>
            <a:r>
              <a:t>Orice vină şi păcat;</a:t>
            </a:r>
            <a:br/>
            <a:r>
              <a:t>Sângele Lui înnoieşte.</a:t>
            </a:r>
            <a:br/>
            <a:r>
              <a:t>O, ce sânge minunat!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Mielul fără de prihană</a:t>
            </a:r>
            <a:br/>
            <a:r>
              <a:t>S-a lăsat chiar junghiat;</a:t>
            </a:r>
            <a:br/>
            <a:r>
              <a:t>Trupul tot l-a fost o rană,</a:t>
            </a:r>
            <a:br/>
            <a:r>
              <a:t>Pentru tine-a sângerat.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Sângele Lui curăţeşte</a:t>
            </a:r>
            <a:br/>
            <a:r>
              <a:t>Orice vină şi păcat;</a:t>
            </a:r>
            <a:br/>
            <a:r>
              <a:t>Sângele Lui înnoieşte.</a:t>
            </a:r>
            <a:br/>
            <a:r>
              <a:t>O, ce sânge minunat!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Faţă de-atâta iubire,</a:t>
            </a:r>
            <a:br/>
            <a:r>
              <a:t>Mai poţi sta nepăsător?</a:t>
            </a:r>
            <a:br/>
            <a:r>
              <a:t>Să-ţi alegi tu osândire,</a:t>
            </a:r>
            <a:br/>
            <a:r>
              <a:t>Când ai un Mântuitor?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Sângele Lui curăţeşte</a:t>
            </a:r>
            <a:br/>
            <a:r>
              <a:t>Orice vină şi păcat;</a:t>
            </a:r>
            <a:br/>
            <a:r>
              <a:t>Sângele Lui înnoieşte.</a:t>
            </a:r>
            <a:br/>
            <a:r>
              <a:t>O, ce sânge minunat!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