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Vino la Mântuitorul,</a:t>
            </a:r>
            <a:br/>
            <a:r>
              <a:t>Căci El te-a iubit atât,</a:t>
            </a:r>
            <a:br/>
            <a:r>
              <a:t>Încât Şi-a dat şi viata</a:t>
            </a:r>
            <a:br/>
            <a:r>
              <a:t>Ca tu să fii mântuit.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acuma,</a:t>
            </a:r>
            <a:br/>
            <a:r>
              <a:t>Vin' la Isus chiar azi!</a:t>
            </a:r>
            <a:br/>
            <a:r>
              <a:t>De ce s-amâi pe mâine?</a:t>
            </a:r>
            <a:br/>
            <a:r>
              <a:t>De ce să nu vii azi?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acuma,</a:t>
            </a:r>
            <a:br/>
            <a:r>
              <a:t>Vin' la Isus chiar azi!</a:t>
            </a:r>
            <a:br/>
            <a:r>
              <a:t>De ce s-amâi pe mâine?</a:t>
            </a:r>
            <a:br/>
            <a:r>
              <a:t>De ce să nu vii azi?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sus, din cer, cu iubire</a:t>
            </a:r>
            <a:br/>
            <a:r>
              <a:t>Azi El te cheamă să vii.</a:t>
            </a:r>
            <a:br/>
            <a:r>
              <a:t>Vin' şi primeşte-L acuma!</a:t>
            </a:r>
            <a:br/>
            <a:r>
              <a:t>El pentru tine-a murit.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acuma,</a:t>
            </a:r>
            <a:br/>
            <a:r>
              <a:t>Vin' la Isus chiar azi!</a:t>
            </a:r>
            <a:br/>
            <a:r>
              <a:t>De ce s-amâi pe mâine?</a:t>
            </a:r>
            <a:br/>
            <a:r>
              <a:t>De ce să nu vii azi?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Tatăl te cheamă astăzi</a:t>
            </a:r>
            <a:br/>
            <a:r>
              <a:t>Pe Fiul Său să-L primeşti,</a:t>
            </a:r>
            <a:br/>
            <a:r>
              <a:t>Căci Lui li place s-aducă</a:t>
            </a:r>
            <a:br/>
            <a:r>
              <a:t>Pe cei pierduţi la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acuma,</a:t>
            </a:r>
            <a:br/>
            <a:r>
              <a:t>Vin' la Isus chiar azi!</a:t>
            </a:r>
            <a:br/>
            <a:r>
              <a:t>De ce s-amâi pe mâine?</a:t>
            </a:r>
            <a:br/>
            <a:r>
              <a:t>De ce să nu vii azi?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Acuma tu n-ai nevoie</a:t>
            </a:r>
            <a:br/>
            <a:r>
              <a:t>Să faci nici o lucrare,</a:t>
            </a:r>
            <a:br/>
            <a:r>
              <a:t>Căci săvârşit a fost totul</a:t>
            </a:r>
            <a:br/>
            <a:r>
              <a:t>Chiar când Isus a murit.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acuma,</a:t>
            </a:r>
            <a:br/>
            <a:r>
              <a:t>Vin' la Isus chiar azi!</a:t>
            </a:r>
            <a:br/>
            <a:r>
              <a:t>De ce s-amâi pe mâine?</a:t>
            </a:r>
            <a:br/>
            <a:r>
              <a:t>De ce să nu vii azi?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 a murit pe cruce</a:t>
            </a:r>
            <a:br/>
            <a:r>
              <a:t>Şi pentru păcatul tău;</a:t>
            </a:r>
            <a:br/>
            <a:r>
              <a:t>El in curând va veni iar</a:t>
            </a:r>
            <a:br/>
            <a:r>
              <a:t>Şi ce vei face atunci?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