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Voi, ce staţi în umbra morţii</a:t>
            </a:r>
            <a:br/>
            <a:r>
              <a:t>Şi în întuneric greu,</a:t>
            </a:r>
            <a:br/>
            <a:r>
              <a:t>Nu vedeţi voi ce lumină</a:t>
            </a:r>
            <a:br/>
            <a:r>
              <a:t>Răsărit-a la Golgota</a:t>
            </a:r>
            <a:br/>
            <a:r>
              <a:t>Din crucea lui Isus?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Să lăsăm lumina crucii</a:t>
            </a:r>
            <a:br/>
            <a:r>
              <a:t>Să străbat-al nostru gând!</a:t>
            </a:r>
            <a:br/>
            <a:r>
              <a:t>Isus, Lumina lumii,</a:t>
            </a:r>
            <a:br/>
            <a:r>
              <a:t>Lumineze-al nostru drum!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Să lăsăm lumina crucii</a:t>
            </a:r>
            <a:br/>
            <a:r>
              <a:t>Să străbat-al nostru gând!</a:t>
            </a:r>
            <a:br/>
            <a:r>
              <a:t>Isus, Lumina lumii,</a:t>
            </a:r>
            <a:br/>
            <a:r>
              <a:t>Lumineze-al nostru drum!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Cu-al Său sânge, Domnul spală</a:t>
            </a:r>
            <a:br/>
            <a:r>
              <a:t>Chiar şi vina cea mai grea.</a:t>
            </a:r>
            <a:br/>
            <a:r>
              <a:t>Cine crede-n a Lui moarte,</a:t>
            </a:r>
            <a:br/>
            <a:r>
              <a:t>Dintre cei morţi înviază.</a:t>
            </a:r>
            <a:br/>
            <a:r>
              <a:t>Nu vrei să crezi şi tu?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Să lăsăm lumina crucii</a:t>
            </a:r>
            <a:br/>
            <a:r>
              <a:t>Să străbat-al nostru gând!</a:t>
            </a:r>
            <a:br/>
            <a:r>
              <a:t>Isus, Lumina lumii,</a:t>
            </a:r>
            <a:br/>
            <a:r>
              <a:t>Lumineze-al nostru drum!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Din a iadului osândă,</a:t>
            </a:r>
            <a:br/>
            <a:r>
              <a:t>Domnul scoate cu-al Său braţ</a:t>
            </a:r>
            <a:br/>
            <a:r>
              <a:t>Pe oricine crede-n Domnul,</a:t>
            </a:r>
            <a:br/>
            <a:r>
              <a:t>În slăvită jertfă-a crucii,</a:t>
            </a:r>
            <a:br/>
            <a:r>
              <a:t>Nu vrei să crezi şi tu?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Să lăsăm lumina crucii</a:t>
            </a:r>
            <a:br/>
            <a:r>
              <a:t>Să străbat-al nostru gând!</a:t>
            </a:r>
            <a:br/>
            <a:r>
              <a:t>Isus, Lumina lumii,</a:t>
            </a:r>
            <a:br/>
            <a:r>
              <a:t>Lumineze-al nostru drum!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Orice vaiet să-nceteze,</a:t>
            </a:r>
            <a:br/>
            <a:r>
              <a:t>Să se curme orice plâns!</a:t>
            </a:r>
            <a:br/>
            <a:r>
              <a:t>Cerul plin de strălucire</a:t>
            </a:r>
            <a:br/>
            <a:r>
              <a:t>Este partea celui credincios</a:t>
            </a:r>
            <a:br/>
            <a:r>
              <a:t>În Hristos Isus.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Să lăsăm lumina crucii</a:t>
            </a:r>
            <a:br/>
            <a:r>
              <a:t>Să străbat-al nostru gând!</a:t>
            </a:r>
            <a:br/>
            <a:r>
              <a:t>Isus, Lumina lumii,</a:t>
            </a:r>
            <a:br/>
            <a:r>
              <a:t>Lumineze-al nostru drum!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Noaptea neagră-a necredinţei,</a:t>
            </a:r>
            <a:br/>
            <a:r>
              <a:t>Îndoială şi păcat,</a:t>
            </a:r>
            <a:br/>
            <a:r>
              <a:t>În trecutul meu rămâneţi!</a:t>
            </a:r>
            <a:br/>
            <a:r>
              <a:t>O viaţă în lumină</a:t>
            </a:r>
            <a:br/>
            <a:r>
              <a:t>Am început acum.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