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/: Vrăbiuța din câmpie</a:t>
            </a:r>
            <a:br/>
            <a:r>
              <a:t>E micuță și zglobie, :/</a:t>
            </a:r>
            <a:br/>
            <a:r>
              <a:t>Dar ea știe că, pe glie,</a:t>
            </a:r>
            <a:br/>
            <a:r>
              <a:t>Nu e bine să-ntârzie!</a:t>
            </a:r>
            <a:br/>
            <a:r>
              <a:t>Cum înjgheabă câte-o boabă,</a:t>
            </a:r>
            <a:br/>
            <a:r>
              <a:t>Zboară cât mai sus degrabă.</a:t>
            </a:r>
            <a:br/>
            <a:r>
              <a:t>/: Tot așa, tot așa,</a:t>
            </a:r>
            <a:br/>
            <a:r>
              <a:t>Să te-nalți spre cer ca ea!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/: Vrăbiuța-n vesel zbor,</a:t>
            </a:r>
            <a:br/>
            <a:r>
              <a:t>Strânge fulgi de pe răzor; :/</a:t>
            </a:r>
            <a:br/>
            <a:r>
              <a:t>Ea, sprințară, îi măsoară</a:t>
            </a:r>
            <a:br/>
            <a:r>
              <a:t>Și la cuib îndată zboară</a:t>
            </a:r>
            <a:br/>
            <a:r>
              <a:t>Ca să-i pună împreună,</a:t>
            </a:r>
            <a:br/>
            <a:r>
              <a:t>Să fie căsuța bună.</a:t>
            </a:r>
            <a:br/>
            <a:r>
              <a:t>/: Tot așa, tot așa,</a:t>
            </a:r>
            <a:br/>
            <a:r>
              <a:t>Strângi în cer și tu ca ea?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/: Vrăbiuța din zăvoi,</a:t>
            </a:r>
            <a:br/>
            <a:r>
              <a:t>Ea și iarna-i tot cu noi. :/</a:t>
            </a:r>
            <a:br/>
            <a:r>
              <a:t>Rândunica, mititica,</a:t>
            </a:r>
            <a:br/>
            <a:r>
              <a:t>De zăpadă o ia frica;</a:t>
            </a:r>
            <a:br/>
            <a:r>
              <a:t>Și ce iute dă fuguța…</a:t>
            </a:r>
            <a:br/>
            <a:r>
              <a:t>Dar… rămane vrăbiuța.</a:t>
            </a:r>
            <a:br/>
            <a:r>
              <a:t>/: Tot așa, tot așa,</a:t>
            </a:r>
            <a:br/>
            <a:r>
              <a:t>Fii statornic ca și ea!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