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Vreau să iubesc pe frații mei,</a:t>
            </a:r>
            <a:br/>
            <a:r>
              <a:t>Cu dragostea din Cel Preasfânt;</a:t>
            </a:r>
            <a:br/>
            <a:r>
              <a:t>Vreau să doresc tot ceru-n ei,</a:t>
            </a:r>
            <a:br/>
            <a:r>
              <a:t>Dar să-i iubesc, dar să-i iubesc,</a:t>
            </a:r>
            <a:br/>
            <a:r>
              <a:t>Așa cum sunt, așa cum sunt.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să iubesc pe frații mei</a:t>
            </a:r>
            <a:br/>
            <a:r>
              <a:t>Cu care veșnic în lumină voi fi sus;</a:t>
            </a:r>
            <a:br/>
            <a:r>
              <a:t>Văzându-L pe Isus în ei,</a:t>
            </a:r>
            <a:br/>
            <a:r>
              <a:t>Să știu că suntem cu toți una în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Vreau deopotrivă să adun</a:t>
            </a:r>
            <a:br/>
            <a:r>
              <a:t>Și bobu-ntreg și spicul frânt;</a:t>
            </a:r>
            <a:br/>
            <a:r>
              <a:t>Căci și Isus mă vrea mai bun,</a:t>
            </a:r>
            <a:br/>
            <a:r>
              <a:t>Dar mă iubește, mă iubește,</a:t>
            </a:r>
            <a:br/>
            <a:r>
              <a:t>Așa cum sunt, așa cum sunt.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să iubesc pe frații mei</a:t>
            </a:r>
            <a:br/>
            <a:r>
              <a:t>Cu care veșnic în lumină voi fi sus;</a:t>
            </a:r>
            <a:br/>
            <a:r>
              <a:t>Văzându-L pe Isus în ei,</a:t>
            </a:r>
            <a:br/>
            <a:r>
              <a:t>Să știu că suntem cu toți una în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frații mei au răni ce dor,</a:t>
            </a:r>
            <a:br/>
            <a:r>
              <a:t>Să-mi fie brațul mai sfios;</a:t>
            </a:r>
            <a:br/>
            <a:r>
              <a:t>Să nu apăs în rana lor,</a:t>
            </a:r>
            <a:br/>
            <a:r>
              <a:t>Căci nu eu vindec, nu eu vindec,</a:t>
            </a:r>
            <a:br/>
            <a:r>
              <a:t>Ci Hristos, Isus Hristos.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să iubesc pe frații mei</a:t>
            </a:r>
            <a:br/>
            <a:r>
              <a:t>Cu care veșnic în lumină voi fi sus;</a:t>
            </a:r>
            <a:br/>
            <a:r>
              <a:t>Văzându-L pe Isus în ei,</a:t>
            </a:r>
            <a:br/>
            <a:r>
              <a:t>Să știu că suntem cu toți una în Isus.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Noi prin Isus am fost iertați,</a:t>
            </a:r>
            <a:br/>
            <a:r>
              <a:t>Ca să iertăm și noi oricui;</a:t>
            </a:r>
            <a:br/>
            <a:r>
              <a:t>Dar dacă nu iubim pe frați,</a:t>
            </a:r>
            <a:br/>
            <a:r>
              <a:t>Nesocotim, nesocotim,</a:t>
            </a:r>
            <a:br/>
            <a:r>
              <a:t>Iertarea Lui, iertarea Lui.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Vreau să iubesc pe frații mei</a:t>
            </a:r>
            <a:br/>
            <a:r>
              <a:t>Cu care veșnic în lumină voi fi sus;</a:t>
            </a:r>
            <a:br/>
            <a:r>
              <a:t>Văzându-L pe Isus în ei,</a:t>
            </a:r>
            <a:br/>
            <a:r>
              <a:t>Să știu că suntem cu toți una în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