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Vrednic e Mielul, vrednic e Mielul</a:t>
            </a:r>
            <a:br/>
            <a:r>
              <a:t>Să deschidă-a Vieții Carte,</a:t>
            </a:r>
            <a:br/>
            <a:r>
              <a:t>Să dea moartea la o parte</a:t>
            </a:r>
            <a:br/>
            <a:r>
              <a:t>Pentru că a fost ‘junghiat (bis)</a:t>
            </a:r>
            <a:br/>
            <a:r>
              <a:t>Să ne-aducă, cu-ndurare,</a:t>
            </a:r>
            <a:br/>
            <a:r>
              <a:t>Veșnică răscumpărare</a:t>
            </a:r>
            <a:br/>
            <a:r>
              <a:t>Din osândă și păcat.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 Mielului!</a:t>
            </a:r>
            <a:br/>
            <a:r>
              <a:t>Slavă Lui mereu!</a:t>
            </a:r>
            <a:br/>
            <a:r>
              <a:t>Lui Isus, Miel Preasfânt</a:t>
            </a:r>
            <a:br/>
            <a:r>
              <a:t>Al lui Dumnezeu! Slavă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Vrednic e Mielul, vrednic e Mielul</a:t>
            </a:r>
            <a:br/>
            <a:r>
              <a:t>Să ne-aducă mântuirea</a:t>
            </a:r>
            <a:br/>
            <a:r>
              <a:t>Și odihna și unirea</a:t>
            </a:r>
            <a:br/>
            <a:r>
              <a:t>Pentru că a fost ‘junghiat! (bis)</a:t>
            </a:r>
            <a:br/>
            <a:r>
              <a:t>Jertfa-I sfântă de pe cruce</a:t>
            </a:r>
            <a:br/>
            <a:r>
              <a:t>Slavă veșnică ne-aduce,</a:t>
            </a:r>
            <a:br/>
            <a:r>
              <a:t>De-o primim cu-adevărat.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 Mielului!</a:t>
            </a:r>
            <a:br/>
            <a:r>
              <a:t>Slavă Lui mereu!</a:t>
            </a:r>
            <a:br/>
            <a:r>
              <a:t>Lui Isus, Miel Preasfânt</a:t>
            </a:r>
            <a:br/>
            <a:r>
              <a:t>Al lui Dumnezeu! Slavă Lui!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Vrednic e Mielul, vrednic e Mielul</a:t>
            </a:r>
            <a:br/>
            <a:r>
              <a:t>Ca să intre-n veșnicie</a:t>
            </a:r>
            <a:br/>
            <a:r>
              <a:t>Îmbrăcat în măreție,</a:t>
            </a:r>
            <a:br/>
            <a:r>
              <a:t>Pentru că a fost ‘junghiat! (bis)</a:t>
            </a:r>
            <a:br/>
            <a:r>
              <a:t>Tatăl I-a ales, sfințită,</a:t>
            </a:r>
            <a:br/>
            <a:r>
              <a:t>O oștire nesfârșită,</a:t>
            </a:r>
            <a:br/>
            <a:r>
              <a:t>Căci în veac e Împărat.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 Mielului!</a:t>
            </a:r>
            <a:br/>
            <a:r>
              <a:t>Slavă Lui mereu!</a:t>
            </a:r>
            <a:br/>
            <a:r>
              <a:t>Lui Isus, Miel Preasfânt</a:t>
            </a:r>
            <a:br/>
            <a:r>
              <a:t>Al lui Dumnezeu! Slavă Lui!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“Vrednic e Mielul, vrednic e Mielul!</a:t>
            </a:r>
            <a:br/>
            <a:r>
              <a:t>Se cuvine Lui cunună!”</a:t>
            </a:r>
            <a:br/>
            <a:r>
              <a:t>Necuprinsul tot să spună:</a:t>
            </a:r>
            <a:br/>
            <a:r>
              <a:t>Pentru că a fost ‘junghiat! (bis)</a:t>
            </a:r>
            <a:br/>
            <a:r>
              <a:t>El deschis-a stăvilarul,</a:t>
            </a:r>
            <a:br/>
            <a:r>
              <a:t>Să-I primim de-a pururi harul</a:t>
            </a:r>
            <a:br/>
            <a:r>
              <a:t>Fie binecuvântat!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Slavă Mielului!</a:t>
            </a:r>
            <a:br/>
            <a:r>
              <a:t>Slavă Lui mereu!</a:t>
            </a:r>
            <a:br/>
            <a:r>
              <a:t>Lui Isus, Miel Preasfânt</a:t>
            </a:r>
            <a:br/>
            <a:r>
              <a:t>Al lui Dumnezeu! Slavă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