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Ziua Domnului soseşte, Sionul se pregăteşte;</a:t>
            </a:r>
            <a:br/>
            <a:r>
              <a:t>/: Cu haine de mireasă, cu ulei în candelă,</a:t>
            </a:r>
            <a:br/>
            <a:r>
              <a:t>Să-ntâmpine pe Mire când vine.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clipă fericită când Mireasa-i pregătită,</a:t>
            </a:r>
            <a:br/>
            <a:r>
              <a:t>/: În toată podoaba sa, ca să înceapă nunta</a:t>
            </a:r>
            <a:br/>
            <a:r>
              <a:t>Cu Mirele-Împărat adorat!...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de când e lumea, n-a fost nuntă ca a Ta!</a:t>
            </a:r>
            <a:br/>
            <a:r>
              <a:t>/: În sunet de trâmbiţă vom pluti în glorie</a:t>
            </a:r>
            <a:br/>
            <a:r>
              <a:t>Pe aripi de nori albiţi în veşnicie.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această nuntă mare, bucurii nepieritoare;</a:t>
            </a:r>
            <a:br/>
            <a:r>
              <a:t>/: Oştile cerurilor toate vor cântă în cor,</a:t>
            </a:r>
            <a:br/>
            <a:r>
              <a:t>Iar Mireasa-şi va cânta cântarea sa. :/</a:t>
            </a:r>
            <a:br/>
            <a:r>
              <a:t>5. Cântare deosebită cum n-a mai fost auzită;</a:t>
            </a:r>
            <a:br/>
            <a:r>
              <a:t>/: Cântare de salvare, de bucurie mare,</a:t>
            </a:r>
            <a:br/>
            <a:r>
              <a:t>Ce nici îngerii n-o ştiu s-o cânte.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Sunetul cântărilor umple nunta nunţilor;</a:t>
            </a:r>
            <a:br/>
            <a:r>
              <a:t>/: Ca sunet de ape multe, se-aud corurile multe</a:t>
            </a:r>
            <a:br/>
            <a:r>
              <a:t>Ce-L măresc pe Împărat, neîncetat.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