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Ţie-Ţi cânt Dumnezeul meu! (bis)</a:t>
            </a:r>
            <a:br/>
            <a:r>
              <a:t>Pentru bunătatea Ta, pentru harul Tău cel mare!</a:t>
            </a:r>
            <a:br/>
            <a:r>
              <a:t>Te voi binecuvânta preamărind a Ta lucrare!</a:t>
            </a:r>
            <a:br/>
            <a:r>
              <a:t>Te voi binecuvânta! (bis)</a:t>
            </a:r>
            <a:br/>
            <a:r>
              <a:t>Preamărind a Ta lucrare.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Ţie-Ţi cânt Dumnezeul meu! (bis)</a:t>
            </a:r>
            <a:br/>
            <a:r>
              <a:t>Pentru toate ce mi-ai dat, pentru dulcea Ta-ngrijire,</a:t>
            </a:r>
            <a:br/>
            <a:r>
              <a:t>Pentru tot ce mi-ai luat mă închin cu mulţumire.</a:t>
            </a:r>
            <a:br/>
            <a:r>
              <a:t>Pentru tot ce mi-ai luat (bis)</a:t>
            </a:r>
            <a:br/>
            <a:r>
              <a:t>Mă închin cu mulţumire.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Ţie-Ţi cânt Dumnezeul meu! (bis)</a:t>
            </a:r>
            <a:br/>
            <a:r>
              <a:t>Şi nu vorbe vreau să-Ţi spun, ci cântarea mea să ardă!</a:t>
            </a:r>
            <a:br/>
            <a:r>
              <a:t>Ţie, Bunul cel mai bun şi-n iubire să se piardă.</a:t>
            </a:r>
            <a:br/>
            <a:r>
              <a:t>Ţie, Bunul cel mai bun (bis)</a:t>
            </a:r>
            <a:br/>
            <a:r>
              <a:t>Și-n iubire să se piardă.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Ţie-Ţi cânt Dumnezeul meu! (bis)</a:t>
            </a:r>
            <a:br/>
            <a:r>
              <a:t>Nu că eu aş şti să cânt, sau că am vreo vrednicie,</a:t>
            </a:r>
            <a:br/>
            <a:r>
              <a:t>Dar iubirea-mi dă avânt ca să cânt mărire Ţie!</a:t>
            </a:r>
            <a:br/>
            <a:r>
              <a:t>Dar iubirea-mi dă avânt (bis)</a:t>
            </a:r>
            <a:br/>
            <a:r>
              <a:t>Ca să cânt mărire Ţie!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