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Aşteptăm, Doamne drag, să vii </a:t>
            </a:r>
            <a:br/>
            <a:r>
              <a:t>Să aşterni în noi gândul Tău divin, </a:t>
            </a:r>
            <a:br/>
            <a:r>
              <a:t>Lasă-adânc sfântul Tău Cuvânt</a:t>
            </a:r>
            <a:br/>
            <a:r>
              <a:t>Să imprime-n noi Chipul Tău preasfânt. </a:t>
            </a:r>
            <a:br/>
            <a:r>
              <a:t>Ca lumina Ta să se vadă azi</a:t>
            </a:r>
            <a:br/>
            <a:r>
              <a:t>Strălucind în noi doar spre gloria Ta. </a:t>
            </a:r>
            <a:br/>
            <a:r>
              <a:t>Aşteptăm să-mplineşti deplin</a:t>
            </a:r>
            <a:br/>
            <a:r>
              <a:t>Pentru noi acum planul Tău divin.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ne-nveţi să Te ascultăm</a:t>
            </a:r>
            <a:br/>
            <a:r>
              <a:t>Și smeriţi să stăm în al Tău Cuvânt,</a:t>
            </a:r>
            <a:br/>
            <a:r>
              <a:t>Să lăsăm să pătrundă-adânc</a:t>
            </a:r>
            <a:br/>
            <a:r>
              <a:t>Curăția Ta-n faptă şi în gând.</a:t>
            </a:r>
            <a:br/>
            <a:r>
              <a:t>În credinţă vrem să ne creşti mereu,</a:t>
            </a:r>
            <a:br/>
            <a:r>
              <a:t>Să putem vedea măreţia Ta.</a:t>
            </a:r>
            <a:br/>
            <a:r>
              <a:t>Îndoieli risipeşte-acum</a:t>
            </a:r>
            <a:br/>
            <a:r>
              <a:t>Prin Cuvânt divin, de putere plin.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Aşteptăm, Doamne, să primim</a:t>
            </a:r>
            <a:br/>
            <a:r>
              <a:t>Minți şi inimi noi, să putem iubi</a:t>
            </a:r>
            <a:br/>
            <a:r>
              <a:t>Planul Tău tainic şi sublim</a:t>
            </a:r>
            <a:br/>
            <a:r>
              <a:t>Să-L vedem în noi împlinit deplin.</a:t>
            </a:r>
            <a:br/>
            <a:r>
              <a:t>Şi prin har vom sta-n așteptarea Ta,</a:t>
            </a:r>
            <a:br/>
            <a:r>
              <a:t>Fermi şi-ncrezători paşii-Ţi vom urma.</a:t>
            </a:r>
            <a:br/>
            <a:r>
              <a:t>Așteptăm, Doamne, să vorbești,</a:t>
            </a:r>
            <a:br/>
            <a:r>
              <a:t>Trupul să-Ţi zideşti pentru veşnicii.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