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Așa cum sunt plin de păcat,</a:t>
            </a:r>
            <a:br/>
            <a:r>
              <a:t>Cu suflet frânt și-nsingurat,</a:t>
            </a:r>
            <a:br/>
            <a:r>
              <a:t>Din nopți amare și suspin,</a:t>
            </a:r>
            <a:br/>
            <a:r>
              <a:t>O, Mielule, eu vin.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Flămând, în zdrențe și-nsetat,</a:t>
            </a:r>
            <a:br/>
            <a:r>
              <a:t>Din întuneric, chin și iad,</a:t>
            </a:r>
            <a:br/>
            <a:r>
              <a:t>Cu dorul cerului senin,</a:t>
            </a:r>
            <a:br/>
            <a:r>
              <a:t>O, Mielule, eu 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 groapa morții, din adânc,</a:t>
            </a:r>
            <a:br/>
            <a:r>
              <a:t>Cu suflet ars, zdrobit și-nfrânt,</a:t>
            </a:r>
            <a:br/>
            <a:r>
              <a:t>La Tine, Viață și alin,</a:t>
            </a:r>
            <a:br/>
            <a:r>
              <a:t>O, Mielule, eu vin.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Isuse-ai luat asupra Ta,</a:t>
            </a:r>
            <a:br/>
            <a:r>
              <a:t>Păcatul meu, durerea mea.</a:t>
            </a:r>
            <a:br/>
            <a:r>
              <a:t>De-aceea Ție mă închin,</a:t>
            </a:r>
            <a:br/>
            <a:r>
              <a:t>O, Mielule, eu vin.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Așa cum sunt Tu mă iubești,</a:t>
            </a:r>
            <a:br/>
            <a:r>
              <a:t>Așa cum sunt Tu mă primești,</a:t>
            </a:r>
            <a:br/>
            <a:r>
              <a:t>Mă dărui Ție pe deplin.</a:t>
            </a:r>
            <a:br/>
            <a:r>
              <a:t>O, Mielule, eu vin.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