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Astăzi venim toți, cu bucurie,</a:t>
            </a:r>
            <a:br/>
            <a:r>
              <a:t>La Betleem să ne închinăm.</a:t>
            </a:r>
            <a:br/>
            <a:r>
              <a:t>Iată, în paie, Domnul iubirii!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Veniți, vă-nchinați Lui,</a:t>
            </a:r>
            <a:br/>
            <a:r>
              <a:t>Veniți, vă-nchinați Lui,</a:t>
            </a:r>
            <a:br/>
            <a:r>
              <a:t>Veniți, vă-nchinați Lui,</a:t>
            </a:r>
            <a:br/>
            <a:r>
              <a:t>Căci El e Domn.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Coruri de îngeri cântă mărire,</a:t>
            </a:r>
            <a:br/>
            <a:r>
              <a:t>Al păcii Domn astăzi S-a născut;</a:t>
            </a:r>
            <a:br/>
            <a:r>
              <a:t>Glorie, cinste, în adorare!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Veniți, vă-nchinați Lui,</a:t>
            </a:r>
            <a:br/>
            <a:r>
              <a:t>Veniți, vă-nchinați Lui,</a:t>
            </a:r>
            <a:br/>
            <a:r>
              <a:t>Veniți, vă-nchinați Lui,</a:t>
            </a:r>
            <a:br/>
            <a:r>
              <a:t>Căci El e Domn.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Îți mulțumim, o, Doamne Cristoase,</a:t>
            </a:r>
            <a:br/>
            <a:r>
              <a:t>Pentru al dragostei Tale dar!</a:t>
            </a:r>
            <a:br/>
            <a:r>
              <a:t>Te-ai întrupat să porți vina noastră.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Veniți, vă-nchinați Lui,</a:t>
            </a:r>
            <a:br/>
            <a:r>
              <a:t>Veniți, vă-nchinați Lui,</a:t>
            </a:r>
            <a:br/>
            <a:r>
              <a:t>Veniți, vă-nchinați Lui,</a:t>
            </a:r>
            <a:br/>
            <a:r>
              <a:t>Căci El e Domn.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