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slujesc ‘naintea Ta,</a:t>
            </a:r>
            <a:br/>
            <a:r>
              <a:t>Să Te vezi doar Tu.</a:t>
            </a:r>
            <a:br/>
            <a:r>
              <a:t>Tu pătrunde-mi inima,</a:t>
            </a:r>
            <a:br/>
            <a:r>
              <a:t>Să Te vezi doar Tu.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vezi doar Tu,</a:t>
            </a:r>
            <a:br/>
            <a:r>
              <a:t>Să Te vezi doar Tu.</a:t>
            </a:r>
            <a:br/>
            <a:r>
              <a:t>Depărtează-mi Tu mândria,</a:t>
            </a:r>
            <a:br/>
            <a:r>
              <a:t>Ca să Te vezi doar Tu.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nelegiuirea mea</a:t>
            </a:r>
            <a:br/>
            <a:r>
              <a:t>Stă ‘naintea Ta,</a:t>
            </a:r>
            <a:br/>
            <a:r>
              <a:t>Cu al Tău cărbune-aprins</a:t>
            </a:r>
            <a:br/>
            <a:r>
              <a:t>Atinge gura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vezi doar Tu,</a:t>
            </a:r>
            <a:br/>
            <a:r>
              <a:t>Să Te vezi doar Tu.</a:t>
            </a:r>
            <a:br/>
            <a:r>
              <a:t>Depărtează-mi Tu mândria,</a:t>
            </a:r>
            <a:br/>
            <a:r>
              <a:t>Ca să Te vezi doar Tu.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„Harul Meu măreț și sfânt</a:t>
            </a:r>
            <a:br/>
            <a:r>
              <a:t>Cine-l va vesti?”</a:t>
            </a:r>
            <a:br/>
            <a:r>
              <a:t>Iată-mă, trimite-mă,</a:t>
            </a:r>
            <a:br/>
            <a:r>
              <a:t>Doar cu mine fii!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Te vezi doar Tu,</a:t>
            </a:r>
            <a:br/>
            <a:r>
              <a:t>Să Te vezi doar Tu.</a:t>
            </a:r>
            <a:br/>
            <a:r>
              <a:t>Depărtează-mi Tu mândria,</a:t>
            </a:r>
            <a:br/>
            <a:r>
              <a:t>Ca să Te vezi doar Tu.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