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vine ispita şi drumul e greu,</a:t>
            </a:r>
            <a:br/>
            <a:r>
              <a:t>Atunci când n­-am pace în sufletul meu,</a:t>
            </a:r>
            <a:br/>
            <a:r>
              <a:t>Alerg la Golgota, la cruce plângând,</a:t>
            </a:r>
            <a:br/>
            <a:r>
              <a:t>La mila lui Isus, la Mielul cel blând.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focul mă arde, dar jarul rămas</a:t>
            </a:r>
            <a:br/>
            <a:r>
              <a:t>Aprinde întruna al rugilor ceas,</a:t>
            </a:r>
            <a:br/>
            <a:r>
              <a:t>Şi Domnul mi­-arată acum şi mereu</a:t>
            </a:r>
            <a:br/>
            <a:r>
              <a:t>Că El e Olarul, iar lutul sunt 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Mă­-ntreb în tăcere şi strig către cer,</a:t>
            </a:r>
            <a:br/>
            <a:r>
              <a:t>Când vine necazul, nădejdile pier,</a:t>
            </a:r>
            <a:br/>
            <a:r>
              <a:t>Şi fiinţa mea slabă făcută din lut,</a:t>
            </a:r>
            <a:br/>
            <a:r>
              <a:t>În mâna Lui sfântă ia nou început.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focul mă arde, dar jarul rămas</a:t>
            </a:r>
            <a:br/>
            <a:r>
              <a:t>Aprinde întruna al rugilor ceas,</a:t>
            </a:r>
            <a:br/>
            <a:r>
              <a:t>Şi Domnul mi­-arată acum şi mereu</a:t>
            </a:r>
            <a:br/>
            <a:r>
              <a:t>Că El e Olarul, iar lutul sunt 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M-­aşează pe roată şi­-ncepe uşor</a:t>
            </a:r>
            <a:br/>
            <a:r>
              <a:t>Să dea forma nouă la fragedul ol,</a:t>
            </a:r>
            <a:br/>
            <a:r>
              <a:t>Apoi cu blândeţe mă pune la loc</a:t>
            </a:r>
            <a:br/>
            <a:r>
              <a:t>Şi­-n marea­-I iubire mă curăţă-­n foc.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focul mă arde, dar jarul rămas</a:t>
            </a:r>
            <a:br/>
            <a:r>
              <a:t>Aprinde întruna al rugilor ceas,</a:t>
            </a:r>
            <a:br/>
            <a:r>
              <a:t>Şi Domnul mi­-arată acum şi mereu</a:t>
            </a:r>
            <a:br/>
            <a:r>
              <a:t>Că El e Olarul, iar lutul sunt 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