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Ce bucurie când ni se zice:</a:t>
            </a:r>
            <a:br/>
            <a:r>
              <a:t>“Veniți cu toți la Casa Domnului!”</a:t>
            </a:r>
            <a:br/>
            <a:r>
              <a:t>În dragoste și în părtășie</a:t>
            </a:r>
            <a:br/>
            <a:r>
              <a:t>Să înălțăm cu toți Numele Lui!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se bucure cei ce Te iubesc,</a:t>
            </a:r>
            <a:br/>
            <a:r>
              <a:t>Ce Te laudă și Te premăresc,</a:t>
            </a:r>
            <a:br/>
            <a:r>
              <a:t>Pacea Ta să rămână peste noi mereu,</a:t>
            </a:r>
            <a:br/>
            <a:r>
              <a:t>Prin prezența Ta, Sfânt Dumnezeu.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Rugăciunea și cântarea</a:t>
            </a:r>
            <a:br/>
            <a:r>
              <a:t>Se înalță-n inimi tot mai sus,</a:t>
            </a:r>
            <a:br/>
            <a:r>
              <a:t>Spre onoarea și iubirea</a:t>
            </a:r>
            <a:br/>
            <a:r>
              <a:t>Ce Îți dăruim Ție, Isus!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se bucure cei ce Te iubesc,</a:t>
            </a:r>
            <a:br/>
            <a:r>
              <a:t>Ce Te laudă și Te premăresc,</a:t>
            </a:r>
            <a:br/>
            <a:r>
              <a:t>Pacea Ta să rămână peste noi mereu,</a:t>
            </a:r>
            <a:br/>
            <a:r>
              <a:t>Prin prezența Ta, Sfânt Dumnezeu.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Iar când norii vor apare,</a:t>
            </a:r>
            <a:br/>
            <a:r>
              <a:t>Noi spre Tine, Doamne, să privim,</a:t>
            </a:r>
            <a:br/>
            <a:r>
              <a:t>Tu vei fi un veșnic Soare</a:t>
            </a:r>
            <a:br/>
            <a:r>
              <a:t>Luminos, puternic și divin.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se bucure cei ce Te iubesc,</a:t>
            </a:r>
            <a:br/>
            <a:r>
              <a:t>Ce Te laudă și Te premăresc,</a:t>
            </a:r>
            <a:br/>
            <a:r>
              <a:t>Pacea Ta să rămână peste noi mereu,</a:t>
            </a:r>
            <a:br/>
            <a:r>
              <a:t>Prin prezența Ta, Sfânt Dumnezeu.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