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tainică și mare, și greu de înțeles,</a:t>
            </a:r>
            <a:br/>
            <a:r>
              <a:t>Și totuși, ce duioasă e vestea ce-o primesc:</a:t>
            </a:r>
            <a:br/>
            <a:r>
              <a:t>Sub cerul cel albastru, pe paie-n iesle pus,</a:t>
            </a:r>
            <a:br/>
            <a:r>
              <a:t>Un loc să dormi în lume Tu ai găsit,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 pasăre-și găsește un cuib unde să stea</a:t>
            </a:r>
            <a:br/>
            <a:r>
              <a:t>Și orice creatură își are casa sa.</a:t>
            </a:r>
            <a:br/>
            <a:r>
              <a:t>Tu, Rege sfânt din ceruri, Cuvântul viu, divin,</a:t>
            </a:r>
            <a:br/>
            <a:r>
              <a:t>În lumea noastră rece nu ai nici un cămin.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Dar vino! Al meu suflet și inima-Ți predau,</a:t>
            </a:r>
            <a:br/>
            <a:r>
              <a:t>Mă rog, suspin, Te caut,</a:t>
            </a:r>
            <a:br/>
            <a:r>
              <a:t>Pe Tine doar Te vreau.</a:t>
            </a:r>
            <a:br/>
            <a:r>
              <a:t>O, locuiește-n mine, așa să fiu aș vrea,</a:t>
            </a:r>
            <a:br/>
            <a:r>
              <a:t>De nașterea-Ți aproape întreagă viața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