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Cel mai bun Prieten, bucuria mea,</a:t>
            </a:r>
            <a:br/>
            <a:r>
              <a:t>Doamne, lângă Tine-mi cântă inima!</a:t>
            </a:r>
            <a:br/>
            <a:r>
              <a:t>(: Chiar de trec prin neguri,</a:t>
            </a:r>
            <a:br/>
            <a:r>
              <a:t>chiar de-i drumul greu,</a:t>
            </a:r>
            <a:br/>
            <a:r>
              <a:t>Tu mi-ești ajutorul, Tu mi-ești Dumnezeu.:)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Cel mai bun tezaur, cel mai prețios,</a:t>
            </a:r>
            <a:br/>
            <a:r>
              <a:t>Glasul Tău, o, Doamne, glasul Tău duios!</a:t>
            </a:r>
            <a:br/>
            <a:r>
              <a:t>(: N-am nimic în lume, totu-i de prisos,</a:t>
            </a:r>
            <a:br/>
            <a:r>
              <a:t>Tu mi-ești bogăția, Tu, Isus Cristos.:)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Sfânta mea speranță, Canaan ceresc,</a:t>
            </a:r>
            <a:br/>
            <a:r>
              <a:t>Pacea Ta mă ‘nalță, o, cât Te doresc!</a:t>
            </a:r>
            <a:br/>
            <a:r>
              <a:t>(: Te aștept, Isuse, în regatul Tău,</a:t>
            </a:r>
            <a:br/>
            <a:r>
              <a:t>Tu mi-ești viitorul, Tu ești Dumnezeu.:)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