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Cel minunat, Salvatorul,</a:t>
            </a:r>
            <a:br/>
            <a:r>
              <a:t>sfântul Prieten şi Domn,</a:t>
            </a:r>
            <a:br/>
            <a:r>
              <a:t>Cine-a crezut că e Mielul</a:t>
            </a:r>
            <a:br/>
            <a:r>
              <a:t>ce moare pentru om?</a:t>
            </a:r>
            <a:br/>
            <a:r>
              <a:t>O, da, ce moare pentru om!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 eşti Cel vrednic de slavă,</a:t>
            </a:r>
            <a:br/>
            <a:r>
              <a:t>Cel vrednic de-a fi iubit,</a:t>
            </a:r>
            <a:br/>
            <a:r>
              <a:t>Noi însetăm după Tine,</a:t>
            </a:r>
            <a:br/>
            <a:r>
              <a:t>Viaţă ne-ai dăruit,</a:t>
            </a:r>
            <a:br/>
            <a:r>
              <a:t>O, da, viaţă ne-ai dăruit!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Mângâietor şi Lumină,</a:t>
            </a:r>
            <a:br/>
            <a:r>
              <a:t>Duh după care tânjim,</a:t>
            </a:r>
            <a:br/>
            <a:r>
              <a:t>Când ne luptăm plini de temeri,</a:t>
            </a:r>
            <a:br/>
            <a:r>
              <a:t>ne-ai dat nădejdi şi-alin,</a:t>
            </a:r>
            <a:br/>
            <a:r>
              <a:t>O, da, ne-ai dat nădejdi şi-alin.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 eşti Cel vrednic de slavă,</a:t>
            </a:r>
            <a:br/>
            <a:r>
              <a:t>Cel vrednic de-a fi iubit,</a:t>
            </a:r>
            <a:br/>
            <a:r>
              <a:t>Noi însetăm după Tine,</a:t>
            </a:r>
            <a:br/>
            <a:r>
              <a:t>Viaţă ne-ai dăruit,</a:t>
            </a:r>
            <a:br/>
            <a:r>
              <a:t>O, da, viaţă ne-ai dăruit!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Atotputernic Părinte,</a:t>
            </a:r>
            <a:br/>
            <a:r>
              <a:t>Tu ne-ai iubit din vecii.</a:t>
            </a:r>
            <a:br/>
            <a:r>
              <a:t>Din slăbiciune şi moarte</a:t>
            </a:r>
            <a:br/>
            <a:r>
              <a:t>ne-ai înălţat ca fii,</a:t>
            </a:r>
            <a:br/>
            <a:r>
              <a:t>O, da, ne-ai înălţat ca fii.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R:Tu eşti Cel vrednic de slavă,</a:t>
            </a:r>
            <a:br/>
            <a:r>
              <a:t>Cel vrednic de-a fi iubit,</a:t>
            </a:r>
            <a:br/>
            <a:r>
              <a:t>Noi însetăm după Tine,</a:t>
            </a:r>
            <a:br/>
            <a:r>
              <a:t>Viaţă ne-ai dăruit,</a:t>
            </a:r>
            <a:br/>
            <a:r>
              <a:t>O, da, viaţă ne-ai dăruit!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