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Cerul declară</a:t>
            </a:r>
            <a:br/>
            <a:r>
              <a:t>Nemărginirea Regelui!</a:t>
            </a:r>
            <a:br/>
            <a:r>
              <a:t>Cine se compară</a:t>
            </a:r>
            <a:br/>
            <a:r>
              <a:t>cu frumusețea Domnului?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 veci de veci ești Tu,(Tu)</a:t>
            </a:r>
            <a:br/>
            <a:r>
              <a:t>Divinul Miel pe tron,</a:t>
            </a:r>
            <a:br/>
            <a:r>
              <a:t>(Divinul Miel pe tron)</a:t>
            </a:r>
            <a:br/>
            <a:r>
              <a:t>Genunchii îmi aplec</a:t>
            </a:r>
            <a:br/>
            <a:r>
              <a:t>(Genunchii îmi aplec)</a:t>
            </a:r>
            <a:br/>
            <a:r>
              <a:t>Și Ție mă închin!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Voi proclama</a:t>
            </a:r>
            <a:br/>
            <a:r>
              <a:t>Mărirea Celui înviat,</a:t>
            </a:r>
            <a:br/>
            <a:r>
              <a:t>Care-a fost junghiat</a:t>
            </a:r>
            <a:br/>
            <a:r>
              <a:t>Și ne-a’mpăcat cu Cel Prea’nalt!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În veci de veci ești Tu,(Tu)</a:t>
            </a:r>
            <a:br/>
            <a:r>
              <a:t>Divinul Miel pe tron,</a:t>
            </a:r>
            <a:br/>
            <a:r>
              <a:t>(Divinul Miel pe tron)</a:t>
            </a:r>
            <a:br/>
            <a:r>
              <a:t>Genunchii îmi aplec</a:t>
            </a:r>
            <a:br/>
            <a:r>
              <a:t>(Genunchii îmi aplec)</a:t>
            </a:r>
            <a:br/>
            <a:r>
              <a:t>Și Ție mă închin!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