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Chiar şi-n încercare eşti la fel de mare,</a:t>
            </a:r>
            <a:br/>
            <a:r>
              <a:t>Domnul nostru drag, Isus!</a:t>
            </a:r>
            <a:br/>
            <a:r>
              <a:t>Chiar şi în furtună, cât și-n vreme bună,</a:t>
            </a:r>
            <a:br/>
            <a:r>
              <a:t>Tu conduci Universul de 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Eşti pe tron şi-n mâna Ta ții</a:t>
            </a:r>
            <a:br/>
            <a:r>
              <a:t>Universul întreg cu-ale lui galaxii!</a:t>
            </a:r>
            <a:br/>
            <a:r>
              <a:t>Eşti pe tron și chiar lângă noi,</a:t>
            </a:r>
            <a:br/>
            <a:r>
              <a:t>Când trecem prin nevoi.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şi în suspine, mâna Ta ne ţine,</a:t>
            </a:r>
            <a:br/>
            <a:r>
              <a:t>Domnul nostru drag, Isus!</a:t>
            </a:r>
            <a:br/>
            <a:r>
              <a:t>Tu ne dai putere, har şi mângâiere,</a:t>
            </a:r>
            <a:br/>
            <a:r>
              <a:t>Să păşim de-ncercare mai 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Eşti pe tron şi-n mâna Ta ții</a:t>
            </a:r>
            <a:br/>
            <a:r>
              <a:t>Universul întreg cu-ale lui galaxii!</a:t>
            </a:r>
            <a:br/>
            <a:r>
              <a:t>Eşti pe tron și chiar lângă noi,</a:t>
            </a:r>
            <a:br/>
            <a:r>
              <a:t>Când trecem prin nevoi.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Şi întuneric de ar fi,</a:t>
            </a:r>
            <a:br/>
            <a:r>
              <a:t>Ascunşi în palma Ta ne ţii,</a:t>
            </a:r>
            <a:br/>
            <a:r>
              <a:t>Ne eşti lumină-n noaptea grea,</a:t>
            </a:r>
            <a:br/>
            <a:r>
              <a:t>A Ta e-n veci victoria!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Eşti pe tron şi-n mâna Ta ții</a:t>
            </a:r>
            <a:br/>
            <a:r>
              <a:t>Universul întreg cu-ale lui galaxii!</a:t>
            </a:r>
            <a:br/>
            <a:r>
              <a:t>Eşti pe tron și chiar lângă noi,</a:t>
            </a:r>
            <a:br/>
            <a:r>
              <a:t>Când trecem prin nevoi.</a:t>
            </a:r>
            <a:br/>
            <a:r>
              <a:t>Eşti pe tron şi-n mâna Ta ții</a:t>
            </a:r>
            <a:br/>
            <a:r>
              <a:t>Universul întreg cu-ale lui galaxii!</a:t>
            </a:r>
            <a:br/>
            <a:r>
              <a:t>Eşti pe tron și-n noi locuiești</a:t>
            </a:r>
            <a:br/>
            <a:r>
              <a:t>Și-n orice vremi aproape ne ești.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