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Cred în Unul Domn puternic,</a:t>
            </a:r>
            <a:br/>
            <a:r>
              <a:t>Tată-a toate Creator,</a:t>
            </a:r>
            <a:br/>
            <a:r>
              <a:t>Cred în Unul, Fiu al slavei,</a:t>
            </a:r>
            <a:br/>
            <a:r>
              <a:t>Dumnezeu Mântuitor.</a:t>
            </a:r>
            <a:br/>
            <a:r>
              <a:t>Zămislit a fost prin Duhul,</a:t>
            </a:r>
            <a:br/>
            <a:r>
              <a:t>din fecioară S-a născut,</a:t>
            </a:r>
            <a:br/>
            <a:r>
              <a:t>Trei în Unul, de-o Ființă,</a:t>
            </a:r>
            <a:br/>
            <a:r>
              <a:t>Tată, Fiu, Duh, Una sunt.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Da, eu cred, o, Doamne, cred!</a:t>
            </a:r>
            <a:br/>
            <a:r>
              <a:t>Da, eu cred, o, Doamne, cred!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Sub Pilat din Pont muri El,</a:t>
            </a:r>
            <a:br/>
            <a:r>
              <a:t>răstignit de-al meu păcat,</a:t>
            </a:r>
            <a:br/>
            <a:r>
              <a:t>L-a primit mormântul rece</a:t>
            </a:r>
            <a:br/>
            <a:r>
              <a:t>și în moarte a călcat.</a:t>
            </a:r>
            <a:br/>
            <a:r>
              <a:t>Dar a treia zi cu slavă</a:t>
            </a:r>
            <a:br/>
            <a:r>
              <a:t>dintre morți a înviat!</a:t>
            </a:r>
            <a:br/>
            <a:r>
              <a:t>Și cu Tatăl El domnește,</a:t>
            </a:r>
            <a:br/>
            <a:r>
              <a:t>căci la ceruri S-a ‘nălțat.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Da, eu cred, o, Doamne, cred!</a:t>
            </a:r>
            <a:br/>
            <a:r>
              <a:t>Da, eu cred, o, Doamne, cred!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Da, Cristos e-acum în ceruri,</a:t>
            </a:r>
            <a:br/>
            <a:r>
              <a:t>mijlocește pentru toți,</a:t>
            </a:r>
            <a:br/>
            <a:r>
              <a:t>Însă iarăși va să vină,</a:t>
            </a:r>
            <a:br/>
            <a:r>
              <a:t>judecând pe vii și morți.</a:t>
            </a:r>
            <a:br/>
            <a:r>
              <a:t>Cred în Duhul ce sfințește,</a:t>
            </a:r>
            <a:br/>
            <a:r>
              <a:t>Domn de viață dătător,</a:t>
            </a:r>
            <a:br/>
            <a:r>
              <a:t>Care-a fost trimis prin Fiul,</a:t>
            </a:r>
            <a:br/>
            <a:r>
              <a:t>pentru noi Mângâietor.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Da, eu cred, o, Doamne, cred!</a:t>
            </a:r>
            <a:br/>
            <a:r>
              <a:t>Da, eu cred, o, Doamne, cred!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În Biserica cea vie</a:t>
            </a:r>
            <a:br/>
            <a:r>
              <a:t>unde-s sfinții adunați,</a:t>
            </a:r>
            <a:br/>
            <a:r>
              <a:t>Cred, căci iată-n părtășie</a:t>
            </a:r>
            <a:br/>
            <a:r>
              <a:t>ei, de veacuri sunt legați.</a:t>
            </a:r>
            <a:br/>
            <a:r>
              <a:t>Cred că vina mi-e iertată</a:t>
            </a:r>
            <a:br/>
            <a:r>
              <a:t>și în trup voi învia,</a:t>
            </a:r>
            <a:br/>
            <a:r>
              <a:t>Pentru viața ce-o să vină,</a:t>
            </a:r>
            <a:br/>
            <a:r>
              <a:t>lângă Domnu-n slava Sa.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Da, eu cred, o, Doamne, cred!</a:t>
            </a:r>
            <a:br/>
            <a:r>
              <a:t>Da, eu cred, o, Doamne, cred!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