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poporul Tău ales Te voi lăuda!</a:t>
            </a:r>
            <a:br/>
            <a:r>
              <a:t>Tu, Dumnezeu Preasfânt,</a:t>
            </a:r>
            <a:br/>
            <a:r>
              <a:t>Locuind în laudele lui Israel.</a:t>
            </a:r>
            <a:br/>
            <a:r>
              <a:t>Să vestim bunătatea şi iubirea Ta,</a:t>
            </a:r>
            <a:br/>
            <a:r>
              <a:t>Fie Numele Tău înălţat</a:t>
            </a:r>
            <a:br/>
            <a:r>
              <a:t>În cer şi pe pământ.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