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 Îl vor chema, dacă nu-L vor cunoaşte?</a:t>
            </a:r>
            <a:br/>
            <a:r>
              <a:t>Cum vor auzi, dacă nimeni n-ar vesti?</a:t>
            </a:r>
            <a:br/>
            <a:r>
              <a:t>Cum vor crede?</a:t>
            </a:r>
            <a:br/>
            <a:r>
              <a:t>Cum vor proclama, dacă nu vor fi trimişi?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Noi să luptăm cu un gând</a:t>
            </a:r>
            <a:br/>
            <a:r>
              <a:t>pentru credinţa Evangheliei,</a:t>
            </a:r>
            <a:br/>
            <a:r>
              <a:t>Lumii-ntregi dăruind Cuvântul Lui,</a:t>
            </a:r>
            <a:br/>
            <a:r>
              <a:t>Ne-nfricați, în același Duh uniți,</a:t>
            </a:r>
            <a:br/>
            <a:r>
              <a:t>Şi prin harul ce-am primit,</a:t>
            </a:r>
            <a:br/>
            <a:r>
              <a:t>Credincioși rămânem până la sfârșit.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Noi să luptăm cu un gând</a:t>
            </a:r>
            <a:br/>
            <a:r>
              <a:t>pentru credinţa Evangheliei,</a:t>
            </a:r>
            <a:br/>
            <a:r>
              <a:t>Lumii-ntregi dăruind iubirea Lui,</a:t>
            </a:r>
            <a:br/>
            <a:r>
              <a:t>Ne-nfricați, în același Duh uniți,</a:t>
            </a:r>
            <a:br/>
            <a:r>
              <a:t>Şi prin harul ce-am primit,</a:t>
            </a:r>
            <a:br/>
            <a:r>
              <a:t>Credincioși rămânem până la sfârșit.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