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Cum dorește un cerb</a:t>
            </a:r>
            <a:br/>
            <a:r>
              <a:t>Izvor de apă-așa eu Te doresc.</a:t>
            </a:r>
            <a:br/>
            <a:r>
              <a:t>Tu ești singura mea dorință,</a:t>
            </a:r>
            <a:br/>
            <a:r>
              <a:t>Să Te laud eu tânjesc.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Tu-mi ești scut și tăria mea</a:t>
            </a:r>
            <a:br/>
            <a:r>
              <a:t>Și Ție-Ți dau toată inima.</a:t>
            </a:r>
            <a:br/>
            <a:r>
              <a:t>Tu ești singura mea dorință,</a:t>
            </a:r>
            <a:br/>
            <a:r>
              <a:t>Să Te laud eu tânjesc.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Al meu suflet Te caută zi și noapte,</a:t>
            </a:r>
            <a:br/>
            <a:r>
              <a:t>Ești Dumnezeul viu.</a:t>
            </a:r>
            <a:br/>
            <a:r>
              <a:t>Tu ești singura mea dorință,</a:t>
            </a:r>
            <a:br/>
            <a:r>
              <a:t>Doar al Tău vreau eu să fiu.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Tu-mi ești scut și tăria mea</a:t>
            </a:r>
            <a:br/>
            <a:r>
              <a:t>Și Ție-Ți dau toată inima.</a:t>
            </a:r>
            <a:br/>
            <a:r>
              <a:t>Tu ești singura mea dorință,</a:t>
            </a:r>
            <a:br/>
            <a:r>
              <a:t>Să Te laud eu tânjesc.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