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trece roua, sorbită-n crin,</a:t>
            </a:r>
            <a:br/>
            <a:r>
              <a:t>Cum zboară norii și alții vin,</a:t>
            </a:r>
            <a:br/>
            <a:r>
              <a:t>(: Cum piere-un sunet pe-aripi de vânt,</a:t>
            </a:r>
            <a:br/>
            <a:r>
              <a:t>Așa trec toate pe-acest pământ.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cât în lume aduni comori,</a:t>
            </a:r>
            <a:br/>
            <a:r>
              <a:t>Cu cât vrei slavă și strângi splendori,</a:t>
            </a:r>
            <a:br/>
            <a:r>
              <a:t>(: Cu cât în viață ai tot ce-ai vrea,</a:t>
            </a:r>
            <a:br/>
            <a:r>
              <a:t>Cu-atât plecarea e și mai grea.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Fiori și patimi și trai slăvit</a:t>
            </a:r>
            <a:br/>
            <a:r>
              <a:t>Au toate-o cale și un sfârșit,</a:t>
            </a:r>
            <a:br/>
            <a:r>
              <a:t>(: Căci toți pleca-vom, lăsând ce-am strâns,</a:t>
            </a:r>
            <a:br/>
            <a:r>
              <a:t>Dar unii-n pace, iar alții-n plâns. :)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