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Dacă poporul care-Mi poartă Numele</a:t>
            </a:r>
            <a:br/>
            <a:r>
              <a:t>Se va ruga, se va smeri mereu;</a:t>
            </a:r>
            <a:br/>
            <a:r>
              <a:t>Dacă poporul care-Mi poartă Numele</a:t>
            </a:r>
            <a:br/>
            <a:r>
              <a:t>Se va abate de la căile lui rele,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Îl voi asculta din cer,</a:t>
            </a:r>
            <a:br/>
            <a:r>
              <a:t>Îl voi ierta deplin.</a:t>
            </a:r>
            <a:br/>
            <a:r>
              <a:t>Îl voi asculta atunci din cer</a:t>
            </a:r>
            <a:br/>
            <a:r>
              <a:t>Și-l voi ierta.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Dacă poporul care-Mi poartă Numele</a:t>
            </a:r>
            <a:br/>
            <a:r>
              <a:t>Se va ruga, se va smeri mereu;</a:t>
            </a:r>
            <a:br/>
            <a:r>
              <a:t>Îl voi asculta din cer,</a:t>
            </a:r>
            <a:br/>
            <a:r>
              <a:t>Îl voi ierta deplin.</a:t>
            </a:r>
            <a:br/>
            <a:r>
              <a:t>Îl voi asculta din cer</a:t>
            </a:r>
            <a:br/>
            <a:r>
              <a:t>Și-l voi ierta.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