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De mi-ar plânge tot adâncul,</a:t>
            </a:r>
            <a:br/>
            <a:r>
              <a:t>Dacă-aș fi uitat și frânt,</a:t>
            </a:r>
            <a:br/>
            <a:r>
              <a:t>Rană de mi-ar cuvântul,</a:t>
            </a:r>
            <a:br/>
            <a:r>
              <a:t>Doamne, să încep să cânt.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Deznădejdea sau durerea</a:t>
            </a:r>
            <a:br/>
            <a:r>
              <a:t>Să nu poată-a mă opri</a:t>
            </a:r>
            <a:br/>
            <a:r>
              <a:t>Să-Ți cânt Ție, numai Ție,</a:t>
            </a:r>
            <a:br/>
            <a:r>
              <a:t>Până-n veșnicii.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Chiar de-ar fi s-aud furtuna,</a:t>
            </a:r>
            <a:br/>
            <a:r>
              <a:t>Vânt și mare șuierând,</a:t>
            </a:r>
            <a:br/>
            <a:r>
              <a:t>Și chiar glasu-mi de s-ar stinge,</a:t>
            </a:r>
            <a:br/>
            <a:r>
              <a:t>Doamne, să încep să cânt.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Deznădejdea sau durerea</a:t>
            </a:r>
            <a:br/>
            <a:r>
              <a:t>Să nu poată-a mă opri</a:t>
            </a:r>
            <a:br/>
            <a:r>
              <a:t>Să-Ți cânt Ție, numai Ție,</a:t>
            </a:r>
            <a:br/>
            <a:r>
              <a:t>Până-n veșnicii.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De-aș vedea venind sfârșitul,</a:t>
            </a:r>
            <a:br/>
            <a:r>
              <a:t>Noaptea gându-mi cuprinzând,</a:t>
            </a:r>
            <a:br/>
            <a:r>
              <a:t>Valea morții când voi trece,</a:t>
            </a:r>
            <a:br/>
            <a:r>
              <a:t>Doamne, să încep să cânt.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Deznădejdea sau durerea</a:t>
            </a:r>
            <a:br/>
            <a:r>
              <a:t>Să nu poată-a mă opri</a:t>
            </a:r>
            <a:br/>
            <a:r>
              <a:t>Să-Ți cânt Ție, numai Ție,</a:t>
            </a:r>
            <a:br/>
            <a:r>
              <a:t>Până-n veșnicii.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Să încep să cânt prin Tine</a:t>
            </a:r>
            <a:br/>
            <a:r>
              <a:t>Orice-ar fi, oriunde-oricând,</a:t>
            </a:r>
            <a:br/>
            <a:r>
              <a:t>Să-nalț, Doamne, psalmi de laudă</a:t>
            </a:r>
            <a:br/>
            <a:r>
              <a:t>Și cântări cu miez să cânt.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Deznădejdea sau durerea</a:t>
            </a:r>
            <a:br/>
            <a:r>
              <a:t>Să nu poată-a mă opri</a:t>
            </a:r>
            <a:br/>
            <a:r>
              <a:t>Să-Ți cânt Ție, numai Ție,</a:t>
            </a:r>
            <a:br/>
            <a:r>
              <a:t>Până-n veșnicii.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