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n-ai fi coborât din slavă</a:t>
            </a:r>
            <a:br/>
            <a:r>
              <a:t>Şi nu Te-ai fi-mbrăcat în lut,</a:t>
            </a:r>
            <a:br/>
            <a:r>
              <a:t>Doar haina arsă de ocară</a:t>
            </a:r>
            <a:br/>
            <a:r>
              <a:t>Pe inimi reci am fi avut.</a:t>
            </a:r>
            <a:br/>
            <a:r>
              <a:t>Dar Te-ai gândit din slăvi divine</a:t>
            </a:r>
            <a:br/>
            <a:r>
              <a:t>Să dai pe-un lut veşmânt slăvit,</a:t>
            </a:r>
            <a:br/>
            <a:r>
              <a:t>Ca noi să ne-mbrăcăm prin Tine</a:t>
            </a:r>
            <a:br/>
            <a:r>
              <a:t>Cu-al slavei strai neprihănit.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nu ai fi păşit prin lume</a:t>
            </a:r>
            <a:br/>
            <a:r>
              <a:t>De greul crucii-mpovărat,</a:t>
            </a:r>
            <a:br/>
            <a:r>
              <a:t>Am pribegi străini de Tine,</a:t>
            </a:r>
            <a:br/>
            <a:r>
              <a:t>Legaţi de moarte prin păcat.</a:t>
            </a:r>
            <a:br/>
            <a:r>
              <a:t>Dar Te-ai gândit din slăvi divine</a:t>
            </a:r>
            <a:br/>
            <a:r>
              <a:t>Să dai pe-o cruce tronul Tău,</a:t>
            </a:r>
            <a:br/>
            <a:r>
              <a:t>Ca noi să fim legaţi de Tine</a:t>
            </a:r>
            <a:br/>
            <a:r>
              <a:t>Şi izbăviţi de orice rău.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n-ai fi plin de bunătate</a:t>
            </a:r>
            <a:br/>
            <a:r>
              <a:t>Și nu Te-ai fi-ndurat de noi,</a:t>
            </a:r>
            <a:br/>
            <a:r>
              <a:t>Am fi şi azi pierduţi în noapte,</a:t>
            </a:r>
            <a:br/>
            <a:r>
              <a:t>Căzuţi în patimi şi noroi.</a:t>
            </a:r>
            <a:br/>
            <a:r>
              <a:t>Dar Te-ai gândit din slăvi divine</a:t>
            </a:r>
            <a:br/>
            <a:r>
              <a:t>Să dai coroana Ta pe spini,</a:t>
            </a:r>
            <a:br/>
            <a:r>
              <a:t>Ca noi să-mpărăţim cu Tine</a:t>
            </a:r>
            <a:br/>
            <a:r>
              <a:t>Şi-n veci cununa Ta să fim.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