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De-a Lui iubire-aud,</a:t>
            </a:r>
            <a:br/>
            <a:r>
              <a:t>Văd sângele-I vărsat,</a:t>
            </a:r>
            <a:br/>
            <a:r>
              <a:t>Privind măreața jertfă-a Lui,</a:t>
            </a:r>
            <a:br/>
            <a:r>
              <a:t>Cu Domnu-s împăcat.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pace El ne-a dat!</a:t>
            </a:r>
            <a:br/>
            <a:r>
              <a:t>Statornică va sta,</a:t>
            </a:r>
            <a:br/>
            <a:r>
              <a:t>Ca Numele-I, ca tronul Său,</a:t>
            </a:r>
            <a:br/>
            <a:r>
              <a:t>Și nu se va schimba.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De-i ceru-ntunecat,</a:t>
            </a:r>
            <a:br/>
            <a:r>
              <a:t>Furtuni de-or năvăli,</a:t>
            </a:r>
            <a:br/>
            <a:r>
              <a:t>Ce-n sânge s-a pecetluit,</a:t>
            </a:r>
            <a:br/>
            <a:r>
              <a:t>În veac va dăinui.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Adesea-s fum, nu foc,</a:t>
            </a:r>
            <a:br/>
            <a:r>
              <a:t>Mâhnit sunt, nu voios,</a:t>
            </a:r>
            <a:br/>
            <a:r>
              <a:t>Dar îmi rămâne pacea-n El;</a:t>
            </a:r>
            <a:br/>
            <a:r>
              <a:t>Același e Cristos!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trec, El stă în veac</a:t>
            </a:r>
            <a:br/>
            <a:r>
              <a:t>Și viu va rămânea.</a:t>
            </a:r>
            <a:br/>
            <a:r>
              <a:t>În dragostea-I mă odihnesc,</a:t>
            </a:r>
            <a:br/>
            <a:r>
              <a:t>Prin adevăr voi sta.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