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Din neliniştile zilei vin la Tine-acum,</a:t>
            </a:r>
            <a:br/>
            <a:r>
              <a:t>Doamne, Te rog, dă-mi pacea Ta.</a:t>
            </a:r>
            <a:br/>
            <a:r>
              <a:t>Din neliniştile zilei vin la Tine-acum,</a:t>
            </a:r>
            <a:br/>
            <a:r>
              <a:t>Doamne, Te rog,</a:t>
            </a:r>
            <a:br/>
            <a:r>
              <a:t>Îndreaptă spre Tine al meu gând.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