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Dragi frați ce-ați ascultat supuși</a:t>
            </a:r>
            <a:br/>
            <a:r>
              <a:t>chemarea spre lumină,</a:t>
            </a:r>
            <a:br/>
            <a:r>
              <a:t>umblați călăuziți de Duhul slavei, nu de tină.</a:t>
            </a:r>
            <a:br/>
            <a:r>
              <a:t>Răscumpărați în harul Său, s-aveți în voi</a:t>
            </a:r>
            <a:br/>
            <a:r>
              <a:t>al pocăinței rod și-al dragostei șuvoi.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Dragi frați ce ați pornit</a:t>
            </a:r>
            <a:br/>
            <a:r>
              <a:t>pe drumul vieții dinspre moarte,</a:t>
            </a:r>
            <a:br/>
            <a:r>
              <a:t>lăsați în urma voastră calea faptelor deșarte.</a:t>
            </a:r>
            <a:br/>
            <a:r>
              <a:t>Și vă-ntăriți chemarea în al Său Cuvânt,</a:t>
            </a:r>
            <a:br/>
            <a:r>
              <a:t>iar gândul vostru-l îndreptați spre tot ce-i sfânt.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Dragi frați ce azi intrați</a:t>
            </a:r>
            <a:br/>
            <a:r>
              <a:t>în legământ cu sfântul Mire,</a:t>
            </a:r>
            <a:br/>
            <a:r>
              <a:t>să stați cu cei ce caută pace și neprihănire,</a:t>
            </a:r>
            <a:br/>
            <a:r>
              <a:t>Căci împreună-n veci Mireasă îi veți fi</a:t>
            </a:r>
            <a:br/>
            <a:r>
              <a:t>cu cei ce-n dragoste credința vor păzi.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