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Fii cu noi, Isuse, când adesea ne-ntâlnim,</a:t>
            </a:r>
            <a:br/>
            <a:r>
              <a:t>Fii iubirea noastră, când în faţă ne privim.</a:t>
            </a:r>
            <a:br/>
            <a:r>
              <a:t>Preascump Isuse, adunaţi aici,</a:t>
            </a:r>
            <a:br/>
            <a:r>
              <a:t>Ne uneşte-n gând şi-n duh,</a:t>
            </a:r>
            <a:br/>
            <a:r>
              <a:t>De rău să fim păziţi.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Doamne, pentru Tine împreună suntem azi,</a:t>
            </a:r>
            <a:br/>
            <a:r>
              <a:t>Mâinile le strângem la-al iubirii Tale glas.</a:t>
            </a:r>
            <a:br/>
            <a:r>
              <a:t>Preascump Isuse, adunaţi aici,</a:t>
            </a:r>
            <a:br/>
            <a:r>
              <a:t>Ne uneşte-n gând şi-n duh,</a:t>
            </a:r>
            <a:br/>
            <a:r>
              <a:t>De rău să fim păziţi.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Fii cu noi, Isuse,</a:t>
            </a:r>
            <a:br/>
            <a:r>
              <a:t>Când adesea ne-ntâlnim.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