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Frumoasă zi de bucurii</a:t>
            </a:r>
            <a:br/>
            <a:r>
              <a:t>La noi iar a sosit,</a:t>
            </a:r>
            <a:br/>
            <a:r>
              <a:t>În coruri sfinte cu îngerii</a:t>
            </a:r>
            <a:br/>
            <a:r>
              <a:t>Cântarea ne-am unit.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Slavă lui Dumnezeu cântăm,</a:t>
            </a:r>
            <a:br/>
            <a:r>
              <a:t>Regelui nostru ne-nchinăm,</a:t>
            </a:r>
            <a:br/>
            <a:r>
              <a:t>Pace fie pe pământ:</a:t>
            </a:r>
            <a:br/>
            <a:r>
              <a:t>S-a născut azi Domnul Sfânt.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Când întunericul domnea,</a:t>
            </a:r>
            <a:br/>
            <a:r>
              <a:t>Lumina a venit,</a:t>
            </a:r>
            <a:br/>
            <a:r>
              <a:t>Căci Dumnezeu ne oferea</a:t>
            </a:r>
            <a:br/>
            <a:r>
              <a:t>Un dar neprețuit.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Slavă lui Dumnezeu cântăm,</a:t>
            </a:r>
            <a:br/>
            <a:r>
              <a:t>Regelui nostru ne-nchinăm,</a:t>
            </a:r>
            <a:br/>
            <a:r>
              <a:t>Pace fie pe pământ:</a:t>
            </a:r>
            <a:br/>
            <a:r>
              <a:t>S-a născut azi Domnul Sfânt.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Acum la ieslea Ta venim,</a:t>
            </a:r>
            <a:br/>
            <a:r>
              <a:t>La Cel glorificat,</a:t>
            </a:r>
            <a:br/>
            <a:r>
              <a:t>Umilul Prunc ce azi privim</a:t>
            </a:r>
            <a:br/>
            <a:r>
              <a:t>E Domn și Împărat!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Slavă lui Dumnezeu cântăm,</a:t>
            </a:r>
            <a:br/>
            <a:r>
              <a:t>Regelui nostru ne-nchinăm,</a:t>
            </a:r>
            <a:br/>
            <a:r>
              <a:t>Pace fie pe pământ:</a:t>
            </a:r>
            <a:br/>
            <a:r>
              <a:t>S-a născut azi Domnul Sfânt.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