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Golgota, Golgota, o loc minunat,</a:t>
            </a:r>
            <a:br/>
            <a:r>
              <a:t>Mai ‘nalt decât munții,</a:t>
            </a:r>
            <a:br/>
            <a:r>
              <a:t>Mai sfânt, mai curat,</a:t>
            </a:r>
            <a:br/>
            <a:r>
              <a:t>Pe tine urcat-a smerit și supus,</a:t>
            </a:r>
            <a:br/>
            <a:r>
              <a:t>Cu crucea în spate,</a:t>
            </a:r>
            <a:br/>
            <a:r>
              <a:t>Preablândul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tine, Golgota, viața Și-a dat</a:t>
            </a:r>
            <a:br/>
            <a:r>
              <a:t>Pe noi să ne scape</a:t>
            </a:r>
            <a:br/>
            <a:r>
              <a:t>De greul păcat,</a:t>
            </a:r>
            <a:br/>
            <a:r>
              <a:t>Și prețul cel mare ce El l-a plătit,</a:t>
            </a:r>
            <a:br/>
            <a:r>
              <a:t>Ne-a dat împăcarea</a:t>
            </a:r>
            <a:br/>
            <a:r>
              <a:t>Cu Tatăl slăvit.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Golgota, Golgota, ce har ți-a fost dat</a:t>
            </a:r>
            <a:br/>
            <a:r>
              <a:t>Pe culmea ta</a:t>
            </a:r>
            <a:br/>
            <a:r>
              <a:t>Domnul ne-a răscumpărat,</a:t>
            </a:r>
            <a:br/>
            <a:r>
              <a:t>Veniți toți pierduții, salvarea-i la ea,</a:t>
            </a:r>
            <a:br/>
            <a:r>
              <a:t>Izvorul iertării</a:t>
            </a:r>
            <a:br/>
            <a:r>
              <a:t>E-n veci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