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Inima mea tânjește după curțile Tale,</a:t>
            </a:r>
            <a:br/>
            <a:r>
              <a:t>Sufletul meu suspină după-al Tău Locaș,</a:t>
            </a:r>
            <a:br/>
            <a:r>
              <a:t>Mi se topesc oasele de dor după Tine,</a:t>
            </a:r>
            <a:br/>
            <a:r>
              <a:t>Iar ochii-mi plâng neîncetat.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Privesc spre Locul Sfânt ca să-Ți văd puterea și slava,</a:t>
            </a:r>
            <a:br/>
            <a:r>
              <a:t>Chem bunătatea Ta peste viața mea,</a:t>
            </a:r>
            <a:br/>
            <a:r>
              <a:t>Aștept în tăcere răspunsul Tău, Doamne,</a:t>
            </a:r>
            <a:br/>
            <a:r>
              <a:t>Vino, nu-ntârzia!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Te voi binecuvânta, dar, toată viața mea</a:t>
            </a:r>
            <a:br/>
            <a:r>
              <a:t>Și în Numele Tău voi ridica mâinile,</a:t>
            </a:r>
            <a:br/>
            <a:r>
              <a:t>Lauda Ta va fi mereu în gura mea,</a:t>
            </a:r>
            <a:br/>
            <a:r>
              <a:t>Te iubesc, o Domnul meu!</a:t>
            </a:r>
            <a:br/>
            <a:r>
              <a:t>Te iubesc, o Domnul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