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„Isus e Domn!” răsună în tot universul,</a:t>
            </a:r>
            <a:br/>
            <a:r>
              <a:t>Cuvânt etern și Stâncă tare-avem.</a:t>
            </a:r>
            <a:br/>
            <a:r>
              <a:t>E Fiu Divin, și chiar de slava-I umple cerul,</a:t>
            </a:r>
            <a:br/>
            <a:r>
              <a:t>Ne-oferă Pâinea vie să gustăm.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e Domn! Prin El stau lumile-n ființă,</a:t>
            </a:r>
            <a:br/>
            <a:r>
              <a:t>Dar, înțelept, cununa Și-a lăsat,</a:t>
            </a:r>
            <a:br/>
            <a:r>
              <a:t>Isus, ca om, a luat a noastră suferință,</a:t>
            </a:r>
            <a:br/>
            <a:r>
              <a:t>Odihna mântuirii Lui ne-a 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 e Domn! Mormântul gol stă mărturie,</a:t>
            </a:r>
            <a:br/>
            <a:r>
              <a:t>Nici moartea, iadul chiar, n-au biruit.</a:t>
            </a:r>
            <a:br/>
            <a:r>
              <a:t>Prețu-i plătit, suntem iertați, scoși din robie,</a:t>
            </a:r>
            <a:br/>
            <a:r>
              <a:t>Cu brațe-ntinse, Tatăl ne-a primit.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„Isus e Domn!” suna-va vesel sau cu groază,</a:t>
            </a:r>
            <a:br/>
            <a:r>
              <a:t>Când va veni și drept va judeca,</a:t>
            </a:r>
            <a:br/>
            <a:r>
              <a:t>Ochii-ațintiți vedea-vor minunata-I slavă</a:t>
            </a:r>
            <a:br/>
            <a:r>
              <a:t>Și-apoi pe-ai Săi acasă-i va lua.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