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Isus, vin să mă închin!</a:t>
            </a:r>
            <a:br/>
            <a:r>
              <a:t>Vreau să-Ți cânt „Slavă!”</a:t>
            </a:r>
            <a:br/>
            <a:r>
              <a:t>Vreau să-Ți spun: „Te iubesc!”</a:t>
            </a:r>
            <a:br/>
            <a:r>
              <a:t>Isus, m-ai eliberat, viață am prin Tine,</a:t>
            </a:r>
            <a:br/>
            <a:r>
              <a:t>cânt „Glorie Numelui Tău” mereu!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Fără Tine, Doamne, sunt nimic!</a:t>
            </a:r>
            <a:br/>
            <a:r>
              <a:t>Tu-mi dai sens, numai Tu mă-mplinești.</a:t>
            </a:r>
            <a:br/>
            <a:r>
              <a:t>Pot spera, pot visa, pot crea, pot cânta.</a:t>
            </a:r>
            <a:br/>
            <a:r>
              <a:t>Doamne, pot orice prin dragostea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