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/: Kadoș! Kadoș, Kadoș!</a:t>
            </a:r>
            <a:br/>
            <a:r>
              <a:t>Kadoș! Kadoș, Kadoș!</a:t>
            </a:r>
            <a:br/>
            <a:r>
              <a:t>Adonai, Elohim Țevaot!</a:t>
            </a:r>
            <a:br/>
            <a:r>
              <a:t>Adonai, Elohim Țevaot!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Așer haiah, vehoveh, veiavo!</a:t>
            </a:r>
            <a:br/>
            <a:r>
              <a:t>Așer haiah, vehoveh, veiavo!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Sfânt e! Sfânt, sfânt, sfânt e!</a:t>
            </a:r>
            <a:br/>
            <a:r>
              <a:t>Sfânt e! Sfânt, sfânt, sfânt e!</a:t>
            </a:r>
            <a:br/>
            <a:r>
              <a:t>Domnul Dumnezeu Atotputernic!</a:t>
            </a:r>
            <a:br/>
            <a:r>
              <a:t>Domnul Dumnezeu Atotputernic!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Care-a fost, care este și care va veni!</a:t>
            </a:r>
            <a:br/>
            <a:r>
              <a:t>Care-a fost, care este și care va veni!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Sfânt e! Sfânt, sfânt, sfânt e!</a:t>
            </a:r>
            <a:br/>
            <a:r>
              <a:t>Sfânt e! Sfânt, sfânt, sfânt e!</a:t>
            </a:r>
            <a:br/>
            <a:r>
              <a:t>Domnul Dumnezeu Atotputernic!</a:t>
            </a:r>
            <a:br/>
            <a:r>
              <a:t>Domnul Dumnezeu Atotputernic!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Kadoș! Kadoș, Kadoș!</a:t>
            </a:r>
            <a:br/>
            <a:r>
              <a:t>Kadoș! Kadoș, Kadoș!</a:t>
            </a:r>
            <a:br/>
            <a:r>
              <a:t>Adonai, Elohim Țevaot!</a:t>
            </a:r>
            <a:br/>
            <a:r>
              <a:t>Adonai, Elohim Țevaot!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