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Laudă, o, suflete, pe Domnul</a:t>
            </a:r>
            <a:br/>
            <a:r>
              <a:t>Și-ofranda buzelor adu-I,</a:t>
            </a:r>
            <a:br/>
            <a:r>
              <a:t>Liber și vindecat în totul,</a:t>
            </a:r>
            <a:br/>
            <a:r>
              <a:t>Îi cântă veșnic numai Lui!</a:t>
            </a:r>
            <a:br/>
            <a:r>
              <a:t>Aleluia, Aleluia!</a:t>
            </a:r>
            <a:br/>
            <a:r>
              <a:t>Cântă veșnic Regelui!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Dă-I slavă pentru-a Sa-ndurare</a:t>
            </a:r>
            <a:br/>
            <a:r>
              <a:t>Ce-a întărit pe credincioși.</a:t>
            </a:r>
            <a:br/>
            <a:r>
              <a:t>Grabnic la binecuvântare</a:t>
            </a:r>
            <a:br/>
            <a:r>
              <a:t>E Domnul nostru Glorios!</a:t>
            </a:r>
            <a:br/>
            <a:r>
              <a:t>Aleluia, Aleluia!</a:t>
            </a:r>
            <a:br/>
            <a:r>
              <a:t>Cântă pe Cel Glorios!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Noi suntem toți aici vremelnici</a:t>
            </a:r>
            <a:br/>
            <a:r>
              <a:t>Iarbă uscată-n aspru vânt,</a:t>
            </a:r>
            <a:br/>
            <a:r>
              <a:t>Dar îndurarea-I ține veșnic,</a:t>
            </a:r>
            <a:br/>
            <a:r>
              <a:t>Mila nu va pieri nicicând.</a:t>
            </a:r>
            <a:br/>
            <a:r>
              <a:t>Aleluia, Aleluia!</a:t>
            </a:r>
            <a:br/>
            <a:r>
              <a:t>Cântă, ‘nalță pe Cel Sfânt!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Îngeri din slavă Îl adoră,</a:t>
            </a:r>
            <a:br/>
            <a:r>
              <a:t>Sfinții se pleacă-n fața Lui,</a:t>
            </a:r>
            <a:br/>
            <a:r>
              <a:t>Neamuri cântând Îl înconjoară</a:t>
            </a:r>
            <a:br/>
            <a:r>
              <a:t>Pe Dumnezeul harului.</a:t>
            </a:r>
            <a:br/>
            <a:r>
              <a:t>Aleluia, Aleluia!</a:t>
            </a:r>
            <a:br/>
            <a:r>
              <a:t>Slavă, Domn al harului!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