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Mai aleasă ca un vis ce-n zori apune,</a:t>
            </a:r>
            <a:br/>
            <a:r>
              <a:t>Mai curată ca al crinilor veşmânt</a:t>
            </a:r>
            <a:br/>
            <a:r>
              <a:t>E iubirea ce te ‘nalţă spre al cerurilor cânt</a:t>
            </a:r>
            <a:br/>
            <a:r>
              <a:t>Şi-ţi dă aripi ca să zbori când eşti înfrânt.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străpunge mai adânc decât un fulger,</a:t>
            </a:r>
            <a:br/>
            <a:r>
              <a:t>Pătrunzând mai mult ca soarele-arzător?</a:t>
            </a:r>
            <a:br/>
            <a:r>
              <a:t>E iubirea ce îţi frânge eul vechi, răscolitor,</a:t>
            </a:r>
            <a:br/>
            <a:r>
              <a:t>Şi te arde între zâmbete şi dor.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Mult mai mult decât un vis</a:t>
            </a:r>
            <a:br/>
            <a:r>
              <a:t>e iubirea sfântă din Paradis,</a:t>
            </a:r>
            <a:br/>
            <a:r>
              <a:t>Nici un munte nu îi e de neînvins.</a:t>
            </a:r>
            <a:br/>
            <a:r>
              <a:t>Domnul slavei să vă dea</a:t>
            </a:r>
            <a:br/>
            <a:r>
              <a:t>dragostea eternă din mâna Sa,</a:t>
            </a:r>
            <a:br/>
            <a:r>
              <a:t>Prin iubire să-I cunoaşteţi inima.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Nu-l cunoaşte dragostea acel ce-aleargă</a:t>
            </a:r>
            <a:br/>
            <a:r>
              <a:t>Să deţină-o inimă ca pe-un trofeu.</a:t>
            </a:r>
            <a:br/>
            <a:r>
              <a:t>Doar acel ce prin iubire</a:t>
            </a:r>
            <a:br/>
            <a:r>
              <a:t>îşi jertfeşte propriul eu</a:t>
            </a:r>
            <a:br/>
            <a:r>
              <a:t>Se aseamănă mai mult cu Dumnezeu.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Mult mai mult decât un vis</a:t>
            </a:r>
            <a:br/>
            <a:r>
              <a:t>e iubirea sfântă din Paradis,</a:t>
            </a:r>
            <a:br/>
            <a:r>
              <a:t>Nici un munte nu îi e de neînvins.</a:t>
            </a:r>
            <a:br/>
            <a:r>
              <a:t>Domnul slavei să vă dea</a:t>
            </a:r>
            <a:br/>
            <a:r>
              <a:t>dragostea eternă din mâna Sa,</a:t>
            </a:r>
            <a:br/>
            <a:r>
              <a:t>Prin iubire să-I cunoaşteţi inima.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