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Mari și minunate-s lucrările Tale,</a:t>
            </a:r>
            <a:br/>
            <a:r>
              <a:t>Doamne Dumnezeule Atotputernice!</a:t>
            </a:r>
            <a:br/>
            <a:r>
              <a:t>Drepte-adevărate sunt căile Tale,</a:t>
            </a:r>
            <a:br/>
            <a:r>
              <a:t>Doamne, Împărate al neamurilor!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Cine nu se va teme</a:t>
            </a:r>
            <a:br/>
            <a:r>
              <a:t>Și cine nu-Ți va slăvi Numele?</a:t>
            </a:r>
            <a:br/>
            <a:r>
              <a:t>Că numai Tu ești sfânt,</a:t>
            </a:r>
            <a:br/>
            <a:r>
              <a:t>Doamne, mare și minunat!</a:t>
            </a:r>
            <a:br/>
            <a:r>
              <a:t>Toate popoarele vor veni</a:t>
            </a:r>
            <a:br/>
            <a:r>
              <a:t>Și ‘naintea Ta se vor închina,</a:t>
            </a:r>
            <a:br/>
            <a:r>
              <a:t>Că dreptele Tale judecăți Tu le-ai arătat.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Mari și minunate-s lucrările Tale,</a:t>
            </a:r>
            <a:br/>
            <a:r>
              <a:t>Doamne Dumnezeule Atotputernice!</a:t>
            </a:r>
            <a:br/>
            <a:r>
              <a:t>Drepte-adevărate sunt căile Tale,</a:t>
            </a:r>
            <a:br/>
            <a:r>
              <a:t>Doamne, Împărate al neamurilor!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