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Ne întoarcem privirea spre Tine, Isus,</a:t>
            </a:r>
            <a:br/>
            <a:r>
              <a:t>căci în Tine credinţa ne-am pus.</a:t>
            </a:r>
            <a:br/>
            <a:r>
              <a:t>Ne-ai promis că în lume singuri n-ai să ne laşi</a:t>
            </a:r>
            <a:br/>
            <a:r>
              <a:t>şi-n nădejde-Ţi aducem pe-ai noştri urmaşi.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 rugăm azi umil, dă acestui copil</a:t>
            </a:r>
            <a:br/>
            <a:r>
              <a:t>bucuria de-a fi robul Tău.</a:t>
            </a:r>
            <a:br/>
            <a:r>
              <a:t>Ceru-n el să-l sădeşti şi-n lumină să-l creşti,</a:t>
            </a:r>
            <a:br/>
            <a:r>
              <a:t>Te rugăm să-l păzeşti de-orice rău.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Ne întoarcem privirea spre Tine, Isus,</a:t>
            </a:r>
            <a:br/>
            <a:r>
              <a:t>căci în Tine credinţa ne-am pus.</a:t>
            </a:r>
            <a:br/>
            <a:r>
              <a:t>Ne-ai promis că în lume singuri n-ai să ne laşi</a:t>
            </a:r>
            <a:br/>
            <a:r>
              <a:t>şi-n nădejde-Ţi aducem pe-ai noştri urmaşi.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 rugăm azi umil, dă acestui copil</a:t>
            </a:r>
            <a:br/>
            <a:r>
              <a:t>bucuria de-a fi robul Tău.</a:t>
            </a:r>
            <a:br/>
            <a:r>
              <a:t>Ceru-n el să-l sădeşti şi-n lumină să-l creşti,</a:t>
            </a:r>
            <a:br/>
            <a:r>
              <a:t>Te rugăm să-l păzeşti de-orice rău.</a:t>
            </a:r>
            <a:br/>
            <a:r>
              <a:t>şi în suflet să-i aşterni cerul Tău.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