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Noi suntem clipa, Tu ești Eternul,</a:t>
            </a:r>
            <a:br/>
            <a:r>
              <a:t>Domn peste veacuri din veșnicii,</a:t>
            </a:r>
            <a:br/>
            <a:r>
              <a:t>Suntem un abur, Tu ești Vecia,</a:t>
            </a:r>
            <a:br/>
            <a:r>
              <a:t>Iubirea eternă din înălțimi!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Sfânt e Domnul Atotputernic,</a:t>
            </a:r>
            <a:br/>
            <a:r>
              <a:t>Vrednic, Mielul pe cruce frânt!</a:t>
            </a:r>
            <a:br/>
            <a:r>
              <a:t>Laude-alese, cinste aducem</a:t>
            </a:r>
            <a:br/>
            <a:r>
              <a:t>Numelui Tău sfânt,</a:t>
            </a:r>
            <a:br/>
            <a:r>
              <a:t>Numelui Tău sfânt!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Noi, plini de lipsuri, Tu, Împlinirea,</a:t>
            </a:r>
            <a:br/>
            <a:r>
              <a:t>Tu, Izbăvirea cu brațul întins,</a:t>
            </a:r>
            <a:br/>
            <a:r>
              <a:t>Tu ești Iubirea ce-n cânt înălța-vom,</a:t>
            </a:r>
            <a:br/>
            <a:r>
              <a:t>Plecați în uimire,</a:t>
            </a:r>
            <a:br/>
            <a:r>
              <a:t>de slava-Ți cuprinși.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Sfânt e Domnul Atotputernic,</a:t>
            </a:r>
            <a:br/>
            <a:r>
              <a:t>Vrednic, Mielul pe cruce frânt!</a:t>
            </a:r>
            <a:br/>
            <a:r>
              <a:t>Laude-alese, cinste aducem</a:t>
            </a:r>
            <a:br/>
            <a:r>
              <a:t>Numelui Tău sfânt,</a:t>
            </a:r>
            <a:br/>
            <a:r>
              <a:t>Numelui Tău sfânt!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